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Lst>
  <p:sldSz cx="13004800" cy="9753600"/>
  <p:notesSz cx="6858000" cy="9144000"/>
  <p:defaultTextStyle>
    <a:lvl1pPr algn="ctr" defTabSz="584200">
      <a:defRPr sz="3600">
        <a:latin typeface="+mn-lt"/>
        <a:ea typeface="+mn-ea"/>
        <a:cs typeface="+mn-cs"/>
        <a:sym typeface="Helvetica Light"/>
      </a:defRPr>
    </a:lvl1pPr>
    <a:lvl2pPr indent="228600" algn="ctr" defTabSz="584200">
      <a:defRPr sz="3600">
        <a:latin typeface="+mn-lt"/>
        <a:ea typeface="+mn-ea"/>
        <a:cs typeface="+mn-cs"/>
        <a:sym typeface="Helvetica Light"/>
      </a:defRPr>
    </a:lvl2pPr>
    <a:lvl3pPr indent="457200" algn="ctr" defTabSz="584200">
      <a:defRPr sz="3600">
        <a:latin typeface="+mn-lt"/>
        <a:ea typeface="+mn-ea"/>
        <a:cs typeface="+mn-cs"/>
        <a:sym typeface="Helvetica Light"/>
      </a:defRPr>
    </a:lvl3pPr>
    <a:lvl4pPr indent="685800" algn="ctr" defTabSz="584200">
      <a:defRPr sz="3600">
        <a:latin typeface="+mn-lt"/>
        <a:ea typeface="+mn-ea"/>
        <a:cs typeface="+mn-cs"/>
        <a:sym typeface="Helvetica Light"/>
      </a:defRPr>
    </a:lvl4pPr>
    <a:lvl5pPr indent="914400" algn="ctr" defTabSz="584200">
      <a:defRPr sz="3600">
        <a:latin typeface="+mn-lt"/>
        <a:ea typeface="+mn-ea"/>
        <a:cs typeface="+mn-cs"/>
        <a:sym typeface="Helvetica Light"/>
      </a:defRPr>
    </a:lvl5pPr>
    <a:lvl6pPr indent="1143000" algn="ctr" defTabSz="584200">
      <a:defRPr sz="3600">
        <a:latin typeface="+mn-lt"/>
        <a:ea typeface="+mn-ea"/>
        <a:cs typeface="+mn-cs"/>
        <a:sym typeface="Helvetica Light"/>
      </a:defRPr>
    </a:lvl6pPr>
    <a:lvl7pPr indent="1371600" algn="ctr" defTabSz="584200">
      <a:defRPr sz="3600">
        <a:latin typeface="+mn-lt"/>
        <a:ea typeface="+mn-ea"/>
        <a:cs typeface="+mn-cs"/>
        <a:sym typeface="Helvetica Light"/>
      </a:defRPr>
    </a:lvl7pPr>
    <a:lvl8pPr indent="1600200" algn="ctr" defTabSz="584200">
      <a:defRPr sz="3600">
        <a:latin typeface="+mn-lt"/>
        <a:ea typeface="+mn-ea"/>
        <a:cs typeface="+mn-cs"/>
        <a:sym typeface="Helvetica Light"/>
      </a:defRPr>
    </a:lvl8pPr>
    <a:lvl9pPr indent="1828800" algn="ctr" defTabSz="584200">
      <a:defRPr sz="3600">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kiosk/>
  </p:showPr>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nvSpPr>
        <p:spPr>
          <a:xfrm>
            <a:off x="11951106" y="9413442"/>
            <a:ext cx="1002488" cy="32471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atin typeface="Helvetica Neue UltraLight"/>
                <a:ea typeface="Helvetica Neue UltraLight"/>
                <a:cs typeface="Helvetica Neue UltraLight"/>
                <a:sym typeface="Helvetica Neue UltraLight"/>
              </a:defRPr>
            </a:lvl1pPr>
          </a:lstStyle>
          <a:p>
            <a:pPr lvl="0">
              <a:defRPr sz="1800"/>
            </a:pPr>
            <a:r>
              <a:rPr sz="1600"/>
              <a:t>confidential</a:t>
            </a:r>
          </a:p>
        </p:txBody>
      </p:sp>
      <p:sp>
        <p:nvSpPr>
          <p:cNvPr id="6" name="Shape 6"/>
          <p:cNvSpPr/>
          <p:nvPr/>
        </p:nvSpPr>
        <p:spPr>
          <a:xfrm>
            <a:off x="11331574" y="-12701"/>
            <a:ext cx="1457326" cy="7874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lgn="r">
              <a:defRPr b="1">
                <a:solidFill>
                  <a:srgbClr val="00C899"/>
                </a:solidFill>
                <a:latin typeface="Oswald "/>
                <a:ea typeface="Oswald "/>
                <a:cs typeface="Oswald "/>
                <a:sym typeface="Oswald "/>
              </a:defRPr>
            </a:lvl1pPr>
          </a:lstStyle>
          <a:p>
            <a:pPr lvl="0">
              <a:defRPr b="0" sz="1800">
                <a:solidFill>
                  <a:srgbClr val="000000"/>
                </a:solidFill>
              </a:defRPr>
            </a:pPr>
            <a:r>
              <a:rPr b="1" sz="3600">
                <a:solidFill>
                  <a:srgbClr val="00C899"/>
                </a:solidFill>
              </a:rPr>
              <a:t>CROWD</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pPr>
            <a:r>
              <a:rPr sz="6000"/>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xfrm>
            <a:off x="952500" y="393700"/>
            <a:ext cx="11099800" cy="2159000"/>
          </a:xfrm>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latin typeface="+mn-lt"/>
          <a:ea typeface="+mn-ea"/>
          <a:cs typeface="+mn-cs"/>
          <a:sym typeface="Helvetica Light"/>
        </a:defRPr>
      </a:lvl1pPr>
      <a:lvl2pPr indent="228600" algn="ctr" defTabSz="584200">
        <a:defRPr sz="8000">
          <a:latin typeface="+mn-lt"/>
          <a:ea typeface="+mn-ea"/>
          <a:cs typeface="+mn-cs"/>
          <a:sym typeface="Helvetica Light"/>
        </a:defRPr>
      </a:lvl2pPr>
      <a:lvl3pPr indent="457200" algn="ctr" defTabSz="584200">
        <a:defRPr sz="8000">
          <a:latin typeface="+mn-lt"/>
          <a:ea typeface="+mn-ea"/>
          <a:cs typeface="+mn-cs"/>
          <a:sym typeface="Helvetica Light"/>
        </a:defRPr>
      </a:lvl3pPr>
      <a:lvl4pPr indent="685800" algn="ctr" defTabSz="584200">
        <a:defRPr sz="8000">
          <a:latin typeface="+mn-lt"/>
          <a:ea typeface="+mn-ea"/>
          <a:cs typeface="+mn-cs"/>
          <a:sym typeface="Helvetica Light"/>
        </a:defRPr>
      </a:lvl4pPr>
      <a:lvl5pPr indent="914400" algn="ctr" defTabSz="584200">
        <a:defRPr sz="8000">
          <a:latin typeface="+mn-lt"/>
          <a:ea typeface="+mn-ea"/>
          <a:cs typeface="+mn-cs"/>
          <a:sym typeface="Helvetica Light"/>
        </a:defRPr>
      </a:lvl5pPr>
      <a:lvl6pPr indent="1143000" algn="ctr" defTabSz="584200">
        <a:defRPr sz="8000">
          <a:latin typeface="+mn-lt"/>
          <a:ea typeface="+mn-ea"/>
          <a:cs typeface="+mn-cs"/>
          <a:sym typeface="Helvetica Light"/>
        </a:defRPr>
      </a:lvl6pPr>
      <a:lvl7pPr indent="1371600" algn="ctr" defTabSz="584200">
        <a:defRPr sz="8000">
          <a:latin typeface="+mn-lt"/>
          <a:ea typeface="+mn-ea"/>
          <a:cs typeface="+mn-cs"/>
          <a:sym typeface="Helvetica Light"/>
        </a:defRPr>
      </a:lvl7pPr>
      <a:lvl8pPr indent="1600200" algn="ctr" defTabSz="584200">
        <a:defRPr sz="8000">
          <a:latin typeface="+mn-lt"/>
          <a:ea typeface="+mn-ea"/>
          <a:cs typeface="+mn-cs"/>
          <a:sym typeface="Helvetica Light"/>
        </a:defRPr>
      </a:lvl8pPr>
      <a:lvl9pPr indent="1828800" algn="ctr" defTabSz="584200">
        <a:defRPr sz="8000">
          <a:latin typeface="+mn-lt"/>
          <a:ea typeface="+mn-ea"/>
          <a:cs typeface="+mn-cs"/>
          <a:sym typeface="Helvetica Light"/>
        </a:defRPr>
      </a:lvl9pPr>
    </p:titleStyle>
    <p:bodyStyle>
      <a:lvl1pPr marL="444500" indent="-444500" defTabSz="584200">
        <a:spcBef>
          <a:spcPts val="4200"/>
        </a:spcBef>
        <a:buSzPct val="75000"/>
        <a:buChar char="•"/>
        <a:defRPr sz="3600">
          <a:latin typeface="+mn-lt"/>
          <a:ea typeface="+mn-ea"/>
          <a:cs typeface="+mn-cs"/>
          <a:sym typeface="Helvetica Light"/>
        </a:defRPr>
      </a:lvl1pPr>
      <a:lvl2pPr marL="889000" indent="-444500" defTabSz="584200">
        <a:spcBef>
          <a:spcPts val="4200"/>
        </a:spcBef>
        <a:buSzPct val="75000"/>
        <a:buChar char="•"/>
        <a:defRPr sz="3600">
          <a:latin typeface="+mn-lt"/>
          <a:ea typeface="+mn-ea"/>
          <a:cs typeface="+mn-cs"/>
          <a:sym typeface="Helvetica Light"/>
        </a:defRPr>
      </a:lvl2pPr>
      <a:lvl3pPr marL="1333500" indent="-444500" defTabSz="584200">
        <a:spcBef>
          <a:spcPts val="4200"/>
        </a:spcBef>
        <a:buSzPct val="75000"/>
        <a:buChar char="•"/>
        <a:defRPr sz="3600">
          <a:latin typeface="+mn-lt"/>
          <a:ea typeface="+mn-ea"/>
          <a:cs typeface="+mn-cs"/>
          <a:sym typeface="Helvetica Light"/>
        </a:defRPr>
      </a:lvl3pPr>
      <a:lvl4pPr marL="1778000" indent="-444500" defTabSz="584200">
        <a:spcBef>
          <a:spcPts val="4200"/>
        </a:spcBef>
        <a:buSzPct val="75000"/>
        <a:buChar char="•"/>
        <a:defRPr sz="3600">
          <a:latin typeface="+mn-lt"/>
          <a:ea typeface="+mn-ea"/>
          <a:cs typeface="+mn-cs"/>
          <a:sym typeface="Helvetica Light"/>
        </a:defRPr>
      </a:lvl4pPr>
      <a:lvl5pPr marL="2222500" indent="-444500" defTabSz="584200">
        <a:spcBef>
          <a:spcPts val="4200"/>
        </a:spcBef>
        <a:buSzPct val="75000"/>
        <a:buChar char="•"/>
        <a:defRPr sz="3600">
          <a:latin typeface="+mn-lt"/>
          <a:ea typeface="+mn-ea"/>
          <a:cs typeface="+mn-cs"/>
          <a:sym typeface="Helvetica Light"/>
        </a:defRPr>
      </a:lvl5pPr>
      <a:lvl6pPr marL="2667000" indent="-444500" defTabSz="584200">
        <a:spcBef>
          <a:spcPts val="4200"/>
        </a:spcBef>
        <a:buSzPct val="75000"/>
        <a:buChar char="•"/>
        <a:defRPr sz="3600">
          <a:latin typeface="+mn-lt"/>
          <a:ea typeface="+mn-ea"/>
          <a:cs typeface="+mn-cs"/>
          <a:sym typeface="Helvetica Light"/>
        </a:defRPr>
      </a:lvl6pPr>
      <a:lvl7pPr marL="3111500" indent="-444500" defTabSz="584200">
        <a:spcBef>
          <a:spcPts val="4200"/>
        </a:spcBef>
        <a:buSzPct val="75000"/>
        <a:buChar char="•"/>
        <a:defRPr sz="3600">
          <a:latin typeface="+mn-lt"/>
          <a:ea typeface="+mn-ea"/>
          <a:cs typeface="+mn-cs"/>
          <a:sym typeface="Helvetica Light"/>
        </a:defRPr>
      </a:lvl7pPr>
      <a:lvl8pPr marL="3556000" indent="-444500" defTabSz="584200">
        <a:spcBef>
          <a:spcPts val="4200"/>
        </a:spcBef>
        <a:buSzPct val="75000"/>
        <a:buChar char="•"/>
        <a:defRPr sz="3600">
          <a:latin typeface="+mn-lt"/>
          <a:ea typeface="+mn-ea"/>
          <a:cs typeface="+mn-cs"/>
          <a:sym typeface="Helvetica Light"/>
        </a:defRPr>
      </a:lvl8pPr>
      <a:lvl9pPr marL="4000500" indent="-444500" defTabSz="584200">
        <a:spcBef>
          <a:spcPts val="4200"/>
        </a:spcBef>
        <a:buSzPct val="75000"/>
        <a:buChar char="•"/>
        <a:defRPr sz="3600">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slide" Target="slide2.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slide" Target="slide7.xml"/><Relationship Id="rId4" Type="http://schemas.openxmlformats.org/officeDocument/2006/relationships/slide" Target="slide14.xml"/><Relationship Id="rId5" Type="http://schemas.openxmlformats.org/officeDocument/2006/relationships/slide" Target="slide11.xml"/><Relationship Id="rId6" Type="http://schemas.openxmlformats.org/officeDocument/2006/relationships/slide" Target="slide12.xml"/></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4.png"/><Relationship Id="rId3" Type="http://schemas.openxmlformats.org/officeDocument/2006/relationships/slide" Target="slide99.xml"/><Relationship Id="rId4" Type="http://schemas.openxmlformats.org/officeDocument/2006/relationships/slide" Target="slide39.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slide" Target="slide9.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slide" Target="slide9.xml"/><Relationship Id="rId4" Type="http://schemas.openxmlformats.org/officeDocument/2006/relationships/slide" Target="slide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 Id="rId3" Type="http://schemas.openxmlformats.org/officeDocument/2006/relationships/slide" Target="slide9.xml"/><Relationship Id="rId4" Type="http://schemas.openxmlformats.org/officeDocument/2006/relationships/slide" Target="slide14.xml"/><Relationship Id="rId5" Type="http://schemas.openxmlformats.org/officeDocument/2006/relationships/slide" Target="slide1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slide" Target="slide100.xml"/><Relationship Id="rId4" Type="http://schemas.openxmlformats.org/officeDocument/2006/relationships/slide" Target="slide1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slide" Target="slide100.xml"/><Relationship Id="rId4" Type="http://schemas.openxmlformats.org/officeDocument/2006/relationships/slide" Target="slide16.xml"/><Relationship Id="rId5" Type="http://schemas.openxmlformats.org/officeDocument/2006/relationships/slide" Target="slide14.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 Id="rId3" Type="http://schemas.openxmlformats.org/officeDocument/2006/relationships/slide" Target="slide14.xml"/><Relationship Id="rId4" Type="http://schemas.openxmlformats.org/officeDocument/2006/relationships/slide" Target="slide18.xml"/><Relationship Id="rId5" Type="http://schemas.openxmlformats.org/officeDocument/2006/relationships/slide" Target="slide17.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slide" Target="slide16.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slide" Target="slide16.xml"/><Relationship Id="rId4" Type="http://schemas.openxmlformats.org/officeDocument/2006/relationships/slide" Target="slide25.xml"/><Relationship Id="rId5" Type="http://schemas.openxmlformats.org/officeDocument/2006/relationships/slide" Target="slide19.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slide" Target="slide16.xml"/><Relationship Id="rId4" Type="http://schemas.openxmlformats.org/officeDocument/2006/relationships/slide" Target="slide18.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slide" Target="slide4.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slide" Target="slide18.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slide" Target="slide18.xml"/><Relationship Id="rId4" Type="http://schemas.openxmlformats.org/officeDocument/2006/relationships/slide" Target="slide22.xml"/><Relationship Id="rId5" Type="http://schemas.openxmlformats.org/officeDocument/2006/relationships/slide" Target="slide2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slide" Target="slide18.xml"/><Relationship Id="rId4" Type="http://schemas.openxmlformats.org/officeDocument/2006/relationships/slide" Target="slide21.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slide" Target="slide18.xml"/><Relationship Id="rId4" Type="http://schemas.openxmlformats.org/officeDocument/2006/relationships/slide" Target="slide21.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 Id="rId3" Type="http://schemas.openxmlformats.org/officeDocument/2006/relationships/slide" Target="slide18.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slide" Target="slide18.xml"/><Relationship Id="rId4" Type="http://schemas.openxmlformats.org/officeDocument/2006/relationships/slide" Target="slide26.xml"/><Relationship Id="rId5" Type="http://schemas.openxmlformats.org/officeDocument/2006/relationships/slide" Target="slide28.xml"/><Relationship Id="rId6" Type="http://schemas.openxmlformats.org/officeDocument/2006/relationships/slide" Target="slide29.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 Id="rId3" Type="http://schemas.openxmlformats.org/officeDocument/2006/relationships/slide" Target="slide18.xml"/><Relationship Id="rId4" Type="http://schemas.openxmlformats.org/officeDocument/2006/relationships/slide" Target="slide32.xml"/><Relationship Id="rId5" Type="http://schemas.openxmlformats.org/officeDocument/2006/relationships/slide" Target="slide28.xml"/><Relationship Id="rId6" Type="http://schemas.openxmlformats.org/officeDocument/2006/relationships/slide" Target="slide29.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slide" Target="slide25.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slide" Target="slide2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slide" Target="slide25.xml"/><Relationship Id="rId4" Type="http://schemas.openxmlformats.org/officeDocument/2006/relationships/slide" Target="slide30.xml"/><Relationship Id="rId5" Type="http://schemas.openxmlformats.org/officeDocument/2006/relationships/slide" Target="slide31.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slide" Target="slide2.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png"/><Relationship Id="rId3" Type="http://schemas.openxmlformats.org/officeDocument/2006/relationships/slide" Target="slide25.xml"/><Relationship Id="rId4" Type="http://schemas.openxmlformats.org/officeDocument/2006/relationships/slide" Target="slide29.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 Id="rId3" Type="http://schemas.openxmlformats.org/officeDocument/2006/relationships/slide" Target="slide25.xml"/><Relationship Id="rId4" Type="http://schemas.openxmlformats.org/officeDocument/2006/relationships/slide" Target="slide29.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slide" Target="slide25.xml"/><Relationship Id="rId4" Type="http://schemas.openxmlformats.org/officeDocument/2006/relationships/slide" Target="slide60.xml"/><Relationship Id="rId5" Type="http://schemas.openxmlformats.org/officeDocument/2006/relationships/slide" Target="slide3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2.png"/><Relationship Id="rId3" Type="http://schemas.openxmlformats.org/officeDocument/2006/relationships/slide" Target="slide32.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3.png"/><Relationship Id="rId3" Type="http://schemas.openxmlformats.org/officeDocument/2006/relationships/slide" Target="slide3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png"/><Relationship Id="rId3" Type="http://schemas.openxmlformats.org/officeDocument/2006/relationships/slide" Target="slide36.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5.png"/><Relationship Id="rId3" Type="http://schemas.openxmlformats.org/officeDocument/2006/relationships/slide" Target="slide37.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png"/><Relationship Id="rId3" Type="http://schemas.openxmlformats.org/officeDocument/2006/relationships/slide" Target="slide85.xml"/><Relationship Id="rId4" Type="http://schemas.openxmlformats.org/officeDocument/2006/relationships/slide" Target="slide38.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png"/><Relationship Id="rId3" Type="http://schemas.openxmlformats.org/officeDocument/2006/relationships/slide" Target="slide39.xml"/><Relationship Id="rId4" Type="http://schemas.openxmlformats.org/officeDocument/2006/relationships/slide" Target="slide82.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8.png"/><Relationship Id="rId3" Type="http://schemas.openxmlformats.org/officeDocument/2006/relationships/slide" Target="slide38.xml"/><Relationship Id="rId4" Type="http://schemas.openxmlformats.org/officeDocument/2006/relationships/slide" Target="slide58.xml"/><Relationship Id="rId5" Type="http://schemas.openxmlformats.org/officeDocument/2006/relationships/slide" Target="slide53.xml"/><Relationship Id="rId6" Type="http://schemas.openxmlformats.org/officeDocument/2006/relationships/slide" Target="slide61.xml"/><Relationship Id="rId7" Type="http://schemas.openxmlformats.org/officeDocument/2006/relationships/slide" Target="slide42.xml"/><Relationship Id="rId8" Type="http://schemas.openxmlformats.org/officeDocument/2006/relationships/slide" Target="slide41.xml"/><Relationship Id="rId9" Type="http://schemas.openxmlformats.org/officeDocument/2006/relationships/slide" Target="slide57.xml"/><Relationship Id="rId10" Type="http://schemas.openxmlformats.org/officeDocument/2006/relationships/slide" Target="slide85.xml"/><Relationship Id="rId11" Type="http://schemas.openxmlformats.org/officeDocument/2006/relationships/slide" Target="slide40.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slide" Target="slide7.xml"/><Relationship Id="rId4" Type="http://schemas.openxmlformats.org/officeDocument/2006/relationships/slide" Target="slide2.xml"/><Relationship Id="rId5" Type="http://schemas.openxmlformats.org/officeDocument/2006/relationships/slide" Target="slide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9.png"/><Relationship Id="rId3" Type="http://schemas.openxmlformats.org/officeDocument/2006/relationships/slide" Target="slide82.xml"/><Relationship Id="rId4" Type="http://schemas.openxmlformats.org/officeDocument/2006/relationships/slide" Target="slide39.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0.png"/><Relationship Id="rId3" Type="http://schemas.openxmlformats.org/officeDocument/2006/relationships/slide" Target="slide39.xml"/><Relationship Id="rId4" Type="http://schemas.openxmlformats.org/officeDocument/2006/relationships/slide" Target="slide78.xml"/><Relationship Id="rId5" Type="http://schemas.openxmlformats.org/officeDocument/2006/relationships/slide" Target="slide85.xml"/><Relationship Id="rId6" Type="http://schemas.openxmlformats.org/officeDocument/2006/relationships/slide" Target="slide76.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png"/><Relationship Id="rId3" Type="http://schemas.openxmlformats.org/officeDocument/2006/relationships/slide" Target="slide43.xml"/><Relationship Id="rId4" Type="http://schemas.openxmlformats.org/officeDocument/2006/relationships/slide" Target="slide39.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50.xml"/><Relationship Id="rId6" Type="http://schemas.openxmlformats.org/officeDocument/2006/relationships/slide" Target="slide44.xml"/><Relationship Id="rId7" Type="http://schemas.openxmlformats.org/officeDocument/2006/relationships/slide" Target="slide51.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45.xml"/><Relationship Id="rId6" Type="http://schemas.openxmlformats.org/officeDocument/2006/relationships/slide" Target="slide43.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4.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50.xml"/><Relationship Id="rId6" Type="http://schemas.openxmlformats.org/officeDocument/2006/relationships/slide" Target="slide46.xml"/><Relationship Id="rId7" Type="http://schemas.openxmlformats.org/officeDocument/2006/relationships/slide" Target="slide44.xml"/><Relationship Id="rId8" Type="http://schemas.openxmlformats.org/officeDocument/2006/relationships/slide" Target="slide51.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5.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47.xml"/><Relationship Id="rId6" Type="http://schemas.openxmlformats.org/officeDocument/2006/relationships/slide" Target="slide45.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50.xml"/><Relationship Id="rId6" Type="http://schemas.openxmlformats.org/officeDocument/2006/relationships/slide" Target="slide44.xml"/><Relationship Id="rId7" Type="http://schemas.openxmlformats.org/officeDocument/2006/relationships/slide" Target="slide46.xml"/><Relationship Id="rId8" Type="http://schemas.openxmlformats.org/officeDocument/2006/relationships/slide" Target="slide51.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47.xml"/><Relationship Id="rId6" Type="http://schemas.openxmlformats.org/officeDocument/2006/relationships/slide" Target="slide49.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 Id="rId3" Type="http://schemas.openxmlformats.org/officeDocument/2006/relationships/slide" Target="slide39.xml"/><Relationship Id="rId4" Type="http://schemas.openxmlformats.org/officeDocument/2006/relationships/slide" Target="slide42.xml"/><Relationship Id="rId5" Type="http://schemas.openxmlformats.org/officeDocument/2006/relationships/slide" Target="slide50.xml"/><Relationship Id="rId6" Type="http://schemas.openxmlformats.org/officeDocument/2006/relationships/slide" Target="slide44.xml"/><Relationship Id="rId7" Type="http://schemas.openxmlformats.org/officeDocument/2006/relationships/slide" Target="slide46.xml"/><Relationship Id="rId8" Type="http://schemas.openxmlformats.org/officeDocument/2006/relationships/slide" Target="slide48.xml"/><Relationship Id="rId9" Type="http://schemas.openxmlformats.org/officeDocument/2006/relationships/slide" Target="slide5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slide" Target="slide4.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 Id="rId3" Type="http://schemas.openxmlformats.org/officeDocument/2006/relationships/slide" Target="slide43.xml"/><Relationship Id="rId4" Type="http://schemas.openxmlformats.org/officeDocument/2006/relationships/slide" Target="slide42.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0.png"/><Relationship Id="rId3" Type="http://schemas.openxmlformats.org/officeDocument/2006/relationships/slide" Target="slide39.xml"/><Relationship Id="rId4" Type="http://schemas.openxmlformats.org/officeDocument/2006/relationships/slide" Target="slide49.xml"/><Relationship Id="rId5" Type="http://schemas.openxmlformats.org/officeDocument/2006/relationships/slide" Target="slide82.xml"/><Relationship Id="rId6" Type="http://schemas.openxmlformats.org/officeDocument/2006/relationships/slide" Target="slide52.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slide" Target="slide82.xml"/><Relationship Id="rId4" Type="http://schemas.openxmlformats.org/officeDocument/2006/relationships/slide" Target="slide51.xml"/><Relationship Id="rId5" Type="http://schemas.openxmlformats.org/officeDocument/2006/relationships/slide" Target="slide39.xml"/><Relationship Id="rId6" Type="http://schemas.openxmlformats.org/officeDocument/2006/relationships/slide" Target="slide49.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 Id="rId3" Type="http://schemas.openxmlformats.org/officeDocument/2006/relationships/slide" Target="slide39.xml"/><Relationship Id="rId4" Type="http://schemas.openxmlformats.org/officeDocument/2006/relationships/slide" Target="slide54.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 Id="rId3" Type="http://schemas.openxmlformats.org/officeDocument/2006/relationships/slide" Target="slide39.xml"/><Relationship Id="rId4" Type="http://schemas.openxmlformats.org/officeDocument/2006/relationships/slide" Target="slide53.xml"/><Relationship Id="rId5" Type="http://schemas.openxmlformats.org/officeDocument/2006/relationships/slide" Target="slide56.xml"/><Relationship Id="rId6" Type="http://schemas.openxmlformats.org/officeDocument/2006/relationships/slide" Target="slide55.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 Id="rId3" Type="http://schemas.openxmlformats.org/officeDocument/2006/relationships/slide" Target="slide54.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 Target="slide54.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 Target="slide39.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 Id="rId3" Type="http://schemas.openxmlformats.org/officeDocument/2006/relationships/slide" Target="slide39.xml"/><Relationship Id="rId4" Type="http://schemas.openxmlformats.org/officeDocument/2006/relationships/slide" Target="slide18.xml"/><Relationship Id="rId5" Type="http://schemas.openxmlformats.org/officeDocument/2006/relationships/slide" Target="slide2.xml"/><Relationship Id="rId6" Type="http://schemas.openxmlformats.org/officeDocument/2006/relationships/slide" Target="slide59.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png"/><Relationship Id="rId3" Type="http://schemas.openxmlformats.org/officeDocument/2006/relationships/slide" Target="slide39.xml"/><Relationship Id="rId4" Type="http://schemas.openxmlformats.org/officeDocument/2006/relationships/slide" Target="slide18.xml"/><Relationship Id="rId5" Type="http://schemas.openxmlformats.org/officeDocument/2006/relationships/slide" Target="slide2.xml"/><Relationship Id="rId6" Type="http://schemas.openxmlformats.org/officeDocument/2006/relationships/slide" Target="slide5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slide" Target="slide4.xml"/><Relationship Id="rId4" Type="http://schemas.openxmlformats.org/officeDocument/2006/relationships/slide" Target="slide2.xml"/><Relationship Id="rId5" Type="http://schemas.openxmlformats.org/officeDocument/2006/relationships/slide" Target="slide5.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7.png"/><Relationship Id="rId3" Type="http://schemas.openxmlformats.org/officeDocument/2006/relationships/slide" Target="slide2.xml"/><Relationship Id="rId4" Type="http://schemas.openxmlformats.org/officeDocument/2006/relationships/slide" Target="slide18.xml"/><Relationship Id="rId5" Type="http://schemas.openxmlformats.org/officeDocument/2006/relationships/slide" Target="slide34.xml"/><Relationship Id="rId6" Type="http://schemas.openxmlformats.org/officeDocument/2006/relationships/slide" Target="slide33.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8.png"/><Relationship Id="rId3" Type="http://schemas.openxmlformats.org/officeDocument/2006/relationships/slide" Target="slide39.xml"/><Relationship Id="rId4" Type="http://schemas.openxmlformats.org/officeDocument/2006/relationships/slide" Target="slide6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9.png"/><Relationship Id="rId3" Type="http://schemas.openxmlformats.org/officeDocument/2006/relationships/slide" Target="slide39.xml"/><Relationship Id="rId4" Type="http://schemas.openxmlformats.org/officeDocument/2006/relationships/slide" Target="slide71.xml"/><Relationship Id="rId5" Type="http://schemas.openxmlformats.org/officeDocument/2006/relationships/slide" Target="slide64.xml"/><Relationship Id="rId6" Type="http://schemas.openxmlformats.org/officeDocument/2006/relationships/slide" Target="slide61.xml"/><Relationship Id="rId7" Type="http://schemas.openxmlformats.org/officeDocument/2006/relationships/slide" Target="slide63.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0.png"/><Relationship Id="rId3" Type="http://schemas.openxmlformats.org/officeDocument/2006/relationships/slide" Target="slide61.xml"/><Relationship Id="rId4" Type="http://schemas.openxmlformats.org/officeDocument/2006/relationships/slide" Target="slide6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1.png"/><Relationship Id="rId3" Type="http://schemas.openxmlformats.org/officeDocument/2006/relationships/slide" Target="slide39.xml"/><Relationship Id="rId4" Type="http://schemas.openxmlformats.org/officeDocument/2006/relationships/slide" Target="slide61.xml"/><Relationship Id="rId5" Type="http://schemas.openxmlformats.org/officeDocument/2006/relationships/slide" Target="slide65.xml"/><Relationship Id="rId6" Type="http://schemas.openxmlformats.org/officeDocument/2006/relationships/slide" Target="slide6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2.png"/><Relationship Id="rId3" Type="http://schemas.openxmlformats.org/officeDocument/2006/relationships/slide" Target="slide39.xml"/><Relationship Id="rId4" Type="http://schemas.openxmlformats.org/officeDocument/2006/relationships/slide" Target="slide71.xml"/><Relationship Id="rId5" Type="http://schemas.openxmlformats.org/officeDocument/2006/relationships/slide" Target="slide66.xml"/><Relationship Id="rId6" Type="http://schemas.openxmlformats.org/officeDocument/2006/relationships/slide" Target="slide61.xml"/><Relationship Id="rId7" Type="http://schemas.openxmlformats.org/officeDocument/2006/relationships/slide" Target="slide63.xml"/><Relationship Id="rId8" Type="http://schemas.openxmlformats.org/officeDocument/2006/relationships/slide" Target="slide64.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3.png"/><Relationship Id="rId3" Type="http://schemas.openxmlformats.org/officeDocument/2006/relationships/slide" Target="slide39.xml"/><Relationship Id="rId4" Type="http://schemas.openxmlformats.org/officeDocument/2006/relationships/slide" Target="slide61.xml"/><Relationship Id="rId5" Type="http://schemas.openxmlformats.org/officeDocument/2006/relationships/slide" Target="slide67.xml"/><Relationship Id="rId6" Type="http://schemas.openxmlformats.org/officeDocument/2006/relationships/slide" Target="slide65.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4.png"/><Relationship Id="rId3" Type="http://schemas.openxmlformats.org/officeDocument/2006/relationships/slide" Target="slide39.xml"/><Relationship Id="rId4" Type="http://schemas.openxmlformats.org/officeDocument/2006/relationships/slide" Target="slide71.xml"/><Relationship Id="rId5" Type="http://schemas.openxmlformats.org/officeDocument/2006/relationships/slide" Target="slide68.xml"/><Relationship Id="rId6" Type="http://schemas.openxmlformats.org/officeDocument/2006/relationships/slide" Target="slide61.xml"/><Relationship Id="rId7" Type="http://schemas.openxmlformats.org/officeDocument/2006/relationships/slide" Target="slide63.xml"/><Relationship Id="rId8" Type="http://schemas.openxmlformats.org/officeDocument/2006/relationships/slide" Target="slide64.xml"/><Relationship Id="rId9" Type="http://schemas.openxmlformats.org/officeDocument/2006/relationships/slide" Target="slide66.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5.png"/><Relationship Id="rId3" Type="http://schemas.openxmlformats.org/officeDocument/2006/relationships/slide" Target="slide39.xml"/><Relationship Id="rId4" Type="http://schemas.openxmlformats.org/officeDocument/2006/relationships/slide" Target="slide61.xml"/><Relationship Id="rId5" Type="http://schemas.openxmlformats.org/officeDocument/2006/relationships/slide" Target="slide69.xml"/><Relationship Id="rId6" Type="http://schemas.openxmlformats.org/officeDocument/2006/relationships/slide" Target="slide67.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6.png"/><Relationship Id="rId3" Type="http://schemas.openxmlformats.org/officeDocument/2006/relationships/slide" Target="slide39.xml"/><Relationship Id="rId4" Type="http://schemas.openxmlformats.org/officeDocument/2006/relationships/slide" Target="slide71.xml"/><Relationship Id="rId5" Type="http://schemas.openxmlformats.org/officeDocument/2006/relationships/slide" Target="slide6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 Id="rId3" Type="http://schemas.openxmlformats.org/officeDocument/2006/relationships/slide" Target="slide9.xml"/><Relationship Id="rId4" Type="http://schemas.openxmlformats.org/officeDocument/2006/relationships/slide" Target="slide4.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 Id="rId3" Type="http://schemas.openxmlformats.org/officeDocument/2006/relationships/slide" Target="slide39.xml"/><Relationship Id="rId4" Type="http://schemas.openxmlformats.org/officeDocument/2006/relationships/slide" Target="slide82.xml"/><Relationship Id="rId5" Type="http://schemas.openxmlformats.org/officeDocument/2006/relationships/slide" Target="slide73.xm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8.png"/><Relationship Id="rId3" Type="http://schemas.openxmlformats.org/officeDocument/2006/relationships/slide" Target="slide39.xml"/><Relationship Id="rId4" Type="http://schemas.openxmlformats.org/officeDocument/2006/relationships/slide" Target="slide61.xml"/><Relationship Id="rId5" Type="http://schemas.openxmlformats.org/officeDocument/2006/relationships/slide" Target="slide72.xml"/><Relationship Id="rId6" Type="http://schemas.openxmlformats.org/officeDocument/2006/relationships/slide" Target="slide73.xml"/></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 Id="rId3" Type="http://schemas.openxmlformats.org/officeDocument/2006/relationships/slide" Target="slide39.xml"/><Relationship Id="rId4" Type="http://schemas.openxmlformats.org/officeDocument/2006/relationships/slide" Target="slide71.xml"/><Relationship Id="rId5" Type="http://schemas.openxmlformats.org/officeDocument/2006/relationships/slide" Target="slide73.xml"/><Relationship Id="rId6" Type="http://schemas.openxmlformats.org/officeDocument/2006/relationships/slide" Target="slide61.xml"/></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9.png"/><Relationship Id="rId3" Type="http://schemas.openxmlformats.org/officeDocument/2006/relationships/slide" Target="slide39.xml"/><Relationship Id="rId4" Type="http://schemas.openxmlformats.org/officeDocument/2006/relationships/slide" Target="slide70.xml"/><Relationship Id="rId5" Type="http://schemas.openxmlformats.org/officeDocument/2006/relationships/slide" Target="slide82.xml"/><Relationship Id="rId6" Type="http://schemas.openxmlformats.org/officeDocument/2006/relationships/slide" Target="slide76.xml"/><Relationship Id="rId7" Type="http://schemas.openxmlformats.org/officeDocument/2006/relationships/slide" Target="slide77.xml"/><Relationship Id="rId8" Type="http://schemas.openxmlformats.org/officeDocument/2006/relationships/slide" Target="slide74.xml"/></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0.png"/><Relationship Id="rId3" Type="http://schemas.openxmlformats.org/officeDocument/2006/relationships/slide" Target="slide73.xml"/><Relationship Id="rId4" Type="http://schemas.openxmlformats.org/officeDocument/2006/relationships/slide" Target="slide75.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1.png"/><Relationship Id="rId3" Type="http://schemas.openxmlformats.org/officeDocument/2006/relationships/slide" Target="slide39.xml"/><Relationship Id="rId4" Type="http://schemas.openxmlformats.org/officeDocument/2006/relationships/slide" Target="slide70.xml"/><Relationship Id="rId5" Type="http://schemas.openxmlformats.org/officeDocument/2006/relationships/slide" Target="slide82.xml"/><Relationship Id="rId6" Type="http://schemas.openxmlformats.org/officeDocument/2006/relationships/slide" Target="slide76.xml"/><Relationship Id="rId7" Type="http://schemas.openxmlformats.org/officeDocument/2006/relationships/slide" Target="slide77.xml"/></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 Id="rId3" Type="http://schemas.openxmlformats.org/officeDocument/2006/relationships/slide" Target="slide39.xml"/><Relationship Id="rId4" Type="http://schemas.openxmlformats.org/officeDocument/2006/relationships/slide" Target="slide70.xml"/><Relationship Id="rId5" Type="http://schemas.openxmlformats.org/officeDocument/2006/relationships/slide" Target="slide82.xml"/><Relationship Id="rId6" Type="http://schemas.openxmlformats.org/officeDocument/2006/relationships/slide" Target="slide77.xml"/></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 Id="rId3" Type="http://schemas.openxmlformats.org/officeDocument/2006/relationships/slide" Target="slide73.xml"/></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4.png"/><Relationship Id="rId3" Type="http://schemas.openxmlformats.org/officeDocument/2006/relationships/slide" Target="slide39.xml"/><Relationship Id="rId4" Type="http://schemas.openxmlformats.org/officeDocument/2006/relationships/slide" Target="slide41.xml"/><Relationship Id="rId5" Type="http://schemas.openxmlformats.org/officeDocument/2006/relationships/slide" Target="slide79.xml"/><Relationship Id="rId6" Type="http://schemas.openxmlformats.org/officeDocument/2006/relationships/slide" Target="slide80.xml"/><Relationship Id="rId7" Type="http://schemas.openxmlformats.org/officeDocument/2006/relationships/slide" Target="slide81.xml"/></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slide" Target="slide78.xml"/><Relationship Id="rId4" Type="http://schemas.openxmlformats.org/officeDocument/2006/relationships/slide" Target="slide41.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 Id="rId3" Type="http://schemas.openxmlformats.org/officeDocument/2006/relationships/slide" Target="slide7.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6.png"/><Relationship Id="rId3" Type="http://schemas.openxmlformats.org/officeDocument/2006/relationships/slide" Target="slide41.xml"/><Relationship Id="rId4" Type="http://schemas.openxmlformats.org/officeDocument/2006/relationships/slide" Target="slide39.xml"/><Relationship Id="rId5" Type="http://schemas.openxmlformats.org/officeDocument/2006/relationships/slide" Target="slide78.xml"/><Relationship Id="rId6" Type="http://schemas.openxmlformats.org/officeDocument/2006/relationships/slide" Target="slide79.xml"/><Relationship Id="rId7" Type="http://schemas.openxmlformats.org/officeDocument/2006/relationships/slide" Target="slide81.xml"/></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3.png"/><Relationship Id="rId3" Type="http://schemas.openxmlformats.org/officeDocument/2006/relationships/slide" Target="slide78.xml"/></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7.png"/><Relationship Id="rId3" Type="http://schemas.openxmlformats.org/officeDocument/2006/relationships/slide" Target="slide39.xml"/><Relationship Id="rId4" Type="http://schemas.openxmlformats.org/officeDocument/2006/relationships/slide" Target="slide84.xml"/><Relationship Id="rId5" Type="http://schemas.openxmlformats.org/officeDocument/2006/relationships/slide" Target="slide70.xml"/><Relationship Id="rId6" Type="http://schemas.openxmlformats.org/officeDocument/2006/relationships/slide" Target="slide83.xml"/><Relationship Id="rId7" Type="http://schemas.openxmlformats.org/officeDocument/2006/relationships/slide" Target="slide54.xml"/></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8.png"/><Relationship Id="rId3" Type="http://schemas.openxmlformats.org/officeDocument/2006/relationships/slide" Target="slide82.xml"/></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9.png"/><Relationship Id="rId3" Type="http://schemas.openxmlformats.org/officeDocument/2006/relationships/slide" Target="slide39.xml"/><Relationship Id="rId4" Type="http://schemas.openxmlformats.org/officeDocument/2006/relationships/slide" Target="slide70.xml"/><Relationship Id="rId5" Type="http://schemas.openxmlformats.org/officeDocument/2006/relationships/slide" Target="slide83.xml"/><Relationship Id="rId6" Type="http://schemas.openxmlformats.org/officeDocument/2006/relationships/slide" Target="slide54.xml"/></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0.png"/><Relationship Id="rId3" Type="http://schemas.openxmlformats.org/officeDocument/2006/relationships/slide" Target="slide39.xml"/><Relationship Id="rId4" Type="http://schemas.openxmlformats.org/officeDocument/2006/relationships/slide" Target="slide86.xml"/></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1.png"/><Relationship Id="rId3" Type="http://schemas.openxmlformats.org/officeDocument/2006/relationships/slide" Target="slide39.xml"/><Relationship Id="rId4" Type="http://schemas.openxmlformats.org/officeDocument/2006/relationships/slide" Target="slide87.xml"/><Relationship Id="rId5" Type="http://schemas.openxmlformats.org/officeDocument/2006/relationships/slide" Target="slide85.xml"/></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slide" Target="slide39.xml"/><Relationship Id="rId4" Type="http://schemas.openxmlformats.org/officeDocument/2006/relationships/slide" Target="slide89.xml"/><Relationship Id="rId5" Type="http://schemas.openxmlformats.org/officeDocument/2006/relationships/slide" Target="slide86.xml"/></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2.png"/><Relationship Id="rId3" Type="http://schemas.openxmlformats.org/officeDocument/2006/relationships/slide" Target="slide39.xml"/><Relationship Id="rId4" Type="http://schemas.openxmlformats.org/officeDocument/2006/relationships/slide" Target="slide90.xml"/><Relationship Id="rId5" Type="http://schemas.openxmlformats.org/officeDocument/2006/relationships/slide" Target="slide86.xml"/></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3.png"/><Relationship Id="rId3" Type="http://schemas.openxmlformats.org/officeDocument/2006/relationships/slide" Target="slide39.xml"/><Relationship Id="rId4" Type="http://schemas.openxmlformats.org/officeDocument/2006/relationships/slide" Target="slide87.xml"/><Relationship Id="rId5" Type="http://schemas.openxmlformats.org/officeDocument/2006/relationships/slide" Target="slide91.xml"/><Relationship Id="rId6" Type="http://schemas.openxmlformats.org/officeDocument/2006/relationships/slide" Target="slide86.xml"/><Relationship Id="rId7" Type="http://schemas.openxmlformats.org/officeDocument/2006/relationships/slide" Target="slide8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slide" Target="slide7.xml"/><Relationship Id="rId4" Type="http://schemas.openxmlformats.org/officeDocument/2006/relationships/slide" Target="slide10.xml"/><Relationship Id="rId5" Type="http://schemas.openxmlformats.org/officeDocument/2006/relationships/slide" Target="slide11.xml"/></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4.png"/><Relationship Id="rId3" Type="http://schemas.openxmlformats.org/officeDocument/2006/relationships/slide" Target="slide39.xml"/><Relationship Id="rId4" Type="http://schemas.openxmlformats.org/officeDocument/2006/relationships/slide" Target="slide87.xml"/><Relationship Id="rId5" Type="http://schemas.openxmlformats.org/officeDocument/2006/relationships/slide" Target="slide91.xml"/><Relationship Id="rId6" Type="http://schemas.openxmlformats.org/officeDocument/2006/relationships/slide" Target="slide86.xml"/><Relationship Id="rId7" Type="http://schemas.openxmlformats.org/officeDocument/2006/relationships/slide" Target="slide88.xml"/></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5.png"/><Relationship Id="rId3" Type="http://schemas.openxmlformats.org/officeDocument/2006/relationships/slide" Target="slide39.xml"/><Relationship Id="rId4" Type="http://schemas.openxmlformats.org/officeDocument/2006/relationships/slide" Target="slide95.xml"/><Relationship Id="rId5" Type="http://schemas.openxmlformats.org/officeDocument/2006/relationships/slide" Target="slide86.xml"/></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6.png"/><Relationship Id="rId3" Type="http://schemas.openxmlformats.org/officeDocument/2006/relationships/slide" Target="slide39.xml"/><Relationship Id="rId4" Type="http://schemas.openxmlformats.org/officeDocument/2006/relationships/slide" Target="slide91.xml"/><Relationship Id="rId5" Type="http://schemas.openxmlformats.org/officeDocument/2006/relationships/slide" Target="slide95.xml"/><Relationship Id="rId6" Type="http://schemas.openxmlformats.org/officeDocument/2006/relationships/slide" Target="slide89.xml"/></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7.png"/><Relationship Id="rId3" Type="http://schemas.openxmlformats.org/officeDocument/2006/relationships/slide" Target="slide39.xml"/><Relationship Id="rId4" Type="http://schemas.openxmlformats.org/officeDocument/2006/relationships/slide" Target="slide94.xml"/><Relationship Id="rId5" Type="http://schemas.openxmlformats.org/officeDocument/2006/relationships/slide" Target="slide92.xml"/></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8.png"/><Relationship Id="rId3" Type="http://schemas.openxmlformats.org/officeDocument/2006/relationships/slide" Target="slide39.xml"/><Relationship Id="rId4" Type="http://schemas.openxmlformats.org/officeDocument/2006/relationships/slide" Target="slide95.xml"/><Relationship Id="rId5" Type="http://schemas.openxmlformats.org/officeDocument/2006/relationships/slide" Target="slide92.xml"/><Relationship Id="rId6" Type="http://schemas.openxmlformats.org/officeDocument/2006/relationships/slide" Target="slide93.xml"/></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9.png"/><Relationship Id="rId3" Type="http://schemas.openxmlformats.org/officeDocument/2006/relationships/slide" Target="slide39.xml"/><Relationship Id="rId4" Type="http://schemas.openxmlformats.org/officeDocument/2006/relationships/slide" Target="slide96.xml"/><Relationship Id="rId5" Type="http://schemas.openxmlformats.org/officeDocument/2006/relationships/slide" Target="slide94.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0.png"/><Relationship Id="rId3" Type="http://schemas.openxmlformats.org/officeDocument/2006/relationships/slide" Target="slide39.xml"/><Relationship Id="rId4" Type="http://schemas.openxmlformats.org/officeDocument/2006/relationships/slide" Target="slide97.xml"/><Relationship Id="rId5" Type="http://schemas.openxmlformats.org/officeDocument/2006/relationships/slide" Target="slide95.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 Id="rId3" Type="http://schemas.openxmlformats.org/officeDocument/2006/relationships/slide" Target="slide39.xml"/><Relationship Id="rId4" Type="http://schemas.openxmlformats.org/officeDocument/2006/relationships/slide" Target="slide98.xml"/><Relationship Id="rId5" Type="http://schemas.openxmlformats.org/officeDocument/2006/relationships/slide" Target="slide96.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2.png"/><Relationship Id="rId3" Type="http://schemas.openxmlformats.org/officeDocument/2006/relationships/slide" Target="slide39.xml"/><Relationship Id="rId4" Type="http://schemas.openxmlformats.org/officeDocument/2006/relationships/slide" Target="slide99.xml"/><Relationship Id="rId5" Type="http://schemas.openxmlformats.org/officeDocument/2006/relationships/slide" Target="slide97.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3.png"/><Relationship Id="rId3" Type="http://schemas.openxmlformats.org/officeDocument/2006/relationships/slide" Target="slide100.xml"/><Relationship Id="rId4" Type="http://schemas.openxmlformats.org/officeDocument/2006/relationships/slide" Target="slide78.xml"/><Relationship Id="rId5" Type="http://schemas.openxmlformats.org/officeDocument/2006/relationships/slide" Target="slide94.xml"/><Relationship Id="rId6" Type="http://schemas.openxmlformats.org/officeDocument/2006/relationships/slide" Target="slide97.xml"/><Relationship Id="rId7" Type="http://schemas.openxmlformats.org/officeDocument/2006/relationships/slide" Target="slide85.xml"/><Relationship Id="rId8" Type="http://schemas.openxmlformats.org/officeDocument/2006/relationships/slide" Target="slide9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About this document:</a:t>
            </a:r>
            <a:endParaRPr sz="3600"/>
          </a:p>
          <a:p>
            <a:pPr lvl="0" algn="r">
              <a:defRPr sz="1800"/>
            </a:pPr>
            <a:r>
              <a:rPr sz="3600"/>
              <a:t>This interactive document  will enable you to walk through the app and the interactions.</a:t>
            </a:r>
          </a:p>
        </p:txBody>
      </p:sp>
      <p:sp>
        <p:nvSpPr>
          <p:cNvPr id="33" name="Shape 33"/>
          <p:cNvSpPr/>
          <p:nvPr/>
        </p:nvSpPr>
        <p:spPr>
          <a:xfrm>
            <a:off x="6068186" y="3916146"/>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This represents a work in progress, it will be continually updated with new designs and flows.</a:t>
            </a:r>
          </a:p>
        </p:txBody>
      </p:sp>
      <p:pic>
        <p:nvPicPr>
          <p:cNvPr id="34" name="Crowd.001.png"/>
          <p:cNvPicPr/>
          <p:nvPr/>
        </p:nvPicPr>
        <p:blipFill>
          <a:blip r:embed="rId2">
            <a:extLst/>
          </a:blip>
          <a:stretch>
            <a:fillRect/>
          </a:stretch>
        </p:blipFill>
        <p:spPr>
          <a:xfrm>
            <a:off x="641091" y="0"/>
            <a:ext cx="5494987" cy="9753601"/>
          </a:xfrm>
          <a:prstGeom prst="rect">
            <a:avLst/>
          </a:prstGeom>
          <a:ln w="12700">
            <a:solidFill/>
            <a:miter lim="400000"/>
          </a:ln>
        </p:spPr>
      </p:pic>
      <p:sp>
        <p:nvSpPr>
          <p:cNvPr id="35" name="Shape 35">
            <a:hlinkClick r:id="rId3" invalidUrl="" action="ppaction://hlinksldjump" tgtFrame="" tooltip="" history="1" highlightClick="0" endSnd="0"/>
          </p:cNvPr>
          <p:cNvSpPr/>
          <p:nvPr/>
        </p:nvSpPr>
        <p:spPr>
          <a:xfrm>
            <a:off x="1481435" y="5139266"/>
            <a:ext cx="3814300" cy="922868"/>
          </a:xfrm>
          <a:prstGeom prst="rect">
            <a:avLst/>
          </a:prstGeom>
          <a:ln w="12700">
            <a:miter lim="400000"/>
          </a:ln>
        </p:spPr>
        <p:txBody>
          <a:bodyPr lIns="0" tIns="0" rIns="0" bIns="0" anchor="ctr"/>
          <a:lstStyle/>
          <a:p>
            <a:pPr lvl="0">
              <a:defRPr sz="2400">
                <a:solidFill>
                  <a:srgbClr val="FFFFFF"/>
                </a:solidFill>
              </a:defRPr>
            </a:pPr>
          </a:p>
        </p:txBody>
      </p:sp>
      <p:sp>
        <p:nvSpPr>
          <p:cNvPr id="36" name="Shape 36">
            <a:hlinkClick r:id="rId3" invalidUrl="" action="ppaction://hlinksldjump" tgtFrame="" tooltip="" history="1" highlightClick="0" endSnd="0"/>
          </p:cNvPr>
          <p:cNvSpPr/>
          <p:nvPr/>
        </p:nvSpPr>
        <p:spPr>
          <a:xfrm>
            <a:off x="1481507" y="7179733"/>
            <a:ext cx="3814301" cy="922867"/>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 name="Shape 80"/>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add a 2nd Industry if they want, or proceed with Account creation.</a:t>
            </a:r>
          </a:p>
        </p:txBody>
      </p:sp>
      <p:pic>
        <p:nvPicPr>
          <p:cNvPr id="81" name="Crowd.024.png"/>
          <p:cNvPicPr/>
          <p:nvPr/>
        </p:nvPicPr>
        <p:blipFill>
          <a:blip r:embed="rId2">
            <a:extLst/>
          </a:blip>
          <a:stretch>
            <a:fillRect/>
          </a:stretch>
        </p:blipFill>
        <p:spPr>
          <a:xfrm>
            <a:off x="641091" y="0"/>
            <a:ext cx="5494987" cy="9753601"/>
          </a:xfrm>
          <a:prstGeom prst="rect">
            <a:avLst/>
          </a:prstGeom>
          <a:ln w="12700">
            <a:solidFill/>
            <a:miter lim="400000"/>
          </a:ln>
        </p:spPr>
      </p:pic>
      <p:sp>
        <p:nvSpPr>
          <p:cNvPr id="82" name="Shape 82">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83" name="Shape 83">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84" name="Shape 84">
            <a:hlinkClick r:id="rId5" invalidUrl="" action="ppaction://hlinksldjump" tgtFrame="" tooltip="" history="1" highlightClick="0" endSnd="0"/>
          </p:cNvPr>
          <p:cNvSpPr/>
          <p:nvPr/>
        </p:nvSpPr>
        <p:spPr>
          <a:xfrm>
            <a:off x="1625441" y="2827866"/>
            <a:ext cx="4348163" cy="922868"/>
          </a:xfrm>
          <a:prstGeom prst="rect">
            <a:avLst/>
          </a:prstGeom>
          <a:ln w="12700">
            <a:miter lim="400000"/>
          </a:ln>
        </p:spPr>
        <p:txBody>
          <a:bodyPr lIns="0" tIns="0" rIns="0" bIns="0" anchor="ctr"/>
          <a:lstStyle/>
          <a:p>
            <a:pPr lvl="0">
              <a:defRPr sz="2400">
                <a:solidFill>
                  <a:srgbClr val="FFFFFF"/>
                </a:solidFill>
              </a:defRPr>
            </a:pPr>
          </a:p>
        </p:txBody>
      </p:sp>
      <p:sp>
        <p:nvSpPr>
          <p:cNvPr id="85" name="Shape 85">
            <a:hlinkClick r:id="rId6" invalidUrl="" action="ppaction://hlinksldjump" tgtFrame="" tooltip="" history="1" highlightClick="0" endSnd="0"/>
          </p:cNvPr>
          <p:cNvSpPr/>
          <p:nvPr/>
        </p:nvSpPr>
        <p:spPr>
          <a:xfrm>
            <a:off x="1854041" y="4123266"/>
            <a:ext cx="3221369" cy="50092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If the user attempts to leave the job before it is posted, they are warned that leaving will lose all entered data.</a:t>
            </a:r>
          </a:p>
        </p:txBody>
      </p:sp>
      <p:pic>
        <p:nvPicPr>
          <p:cNvPr id="677" name="Crowd.015.png"/>
          <p:cNvPicPr/>
          <p:nvPr/>
        </p:nvPicPr>
        <p:blipFill>
          <a:blip r:embed="rId2">
            <a:extLst/>
          </a:blip>
          <a:stretch>
            <a:fillRect/>
          </a:stretch>
        </p:blipFill>
        <p:spPr>
          <a:xfrm>
            <a:off x="641091" y="0"/>
            <a:ext cx="5494987" cy="9753601"/>
          </a:xfrm>
          <a:prstGeom prst="rect">
            <a:avLst/>
          </a:prstGeom>
          <a:ln w="12700">
            <a:solidFill/>
            <a:miter lim="400000"/>
          </a:ln>
        </p:spPr>
      </p:pic>
      <p:sp>
        <p:nvSpPr>
          <p:cNvPr id="678" name="Shape 678">
            <a:hlinkClick r:id="rId3" invalidUrl="" action="ppaction://hlinksldjump" tgtFrame="" tooltip="" history="1" highlightClick="0" endSnd="0"/>
          </p:cNvPr>
          <p:cNvSpPr/>
          <p:nvPr/>
        </p:nvSpPr>
        <p:spPr>
          <a:xfrm>
            <a:off x="863705" y="4173868"/>
            <a:ext cx="2496544" cy="787401"/>
          </a:xfrm>
          <a:prstGeom prst="rect">
            <a:avLst/>
          </a:prstGeom>
          <a:ln w="12700">
            <a:miter lim="400000"/>
          </a:ln>
        </p:spPr>
        <p:txBody>
          <a:bodyPr lIns="0" tIns="0" rIns="0" bIns="0" anchor="ctr"/>
          <a:lstStyle/>
          <a:p>
            <a:pPr lvl="0">
              <a:defRPr sz="2400">
                <a:solidFill>
                  <a:srgbClr val="FFFFFF"/>
                </a:solidFill>
              </a:defRPr>
            </a:pPr>
          </a:p>
        </p:txBody>
      </p:sp>
      <p:sp>
        <p:nvSpPr>
          <p:cNvPr id="679" name="Shape 679">
            <a:hlinkClick r:id="rId4" invalidUrl="" action="ppaction://hlinksldjump" tgtFrame="" tooltip="" history="1" highlightClick="0" endSnd="0"/>
          </p:cNvPr>
          <p:cNvSpPr/>
          <p:nvPr/>
        </p:nvSpPr>
        <p:spPr>
          <a:xfrm>
            <a:off x="3412171" y="4173868"/>
            <a:ext cx="2496544"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picking an industry, the user can select from a very large list of possible choices.  A search box at the top makes it fast to find the right industry.</a:t>
            </a:r>
          </a:p>
        </p:txBody>
      </p:sp>
      <p:pic>
        <p:nvPicPr>
          <p:cNvPr id="88" name="Crowd.010.png"/>
          <p:cNvPicPr/>
          <p:nvPr/>
        </p:nvPicPr>
        <p:blipFill>
          <a:blip r:embed="rId2">
            <a:extLst/>
          </a:blip>
          <a:stretch>
            <a:fillRect/>
          </a:stretch>
        </p:blipFill>
        <p:spPr>
          <a:xfrm>
            <a:off x="641091" y="0"/>
            <a:ext cx="5494987" cy="9753601"/>
          </a:xfrm>
          <a:prstGeom prst="rect">
            <a:avLst/>
          </a:prstGeom>
          <a:ln w="12700">
            <a:solidFill/>
            <a:miter lim="400000"/>
          </a:ln>
        </p:spPr>
      </p:pic>
      <p:sp>
        <p:nvSpPr>
          <p:cNvPr id="89" name="Shape 89">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90" name="Shape 90">
            <a:hlinkClick r:id="rId3" invalidUrl="" action="ppaction://hlinksldjump" tgtFrame="" tooltip="" history="1" highlightClick="0" endSnd="0"/>
          </p:cNvPr>
          <p:cNvSpPr/>
          <p:nvPr/>
        </p:nvSpPr>
        <p:spPr>
          <a:xfrm>
            <a:off x="821107" y="2036233"/>
            <a:ext cx="5022388" cy="5510809"/>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picking an industry, the user can select from a very large list of possible choices.  A search box at the top makes it fast to find the right industry.</a:t>
            </a:r>
          </a:p>
        </p:txBody>
      </p:sp>
      <p:pic>
        <p:nvPicPr>
          <p:cNvPr id="93" name="Crowd.010.png"/>
          <p:cNvPicPr/>
          <p:nvPr/>
        </p:nvPicPr>
        <p:blipFill>
          <a:blip r:embed="rId2">
            <a:extLst/>
          </a:blip>
          <a:stretch>
            <a:fillRect/>
          </a:stretch>
        </p:blipFill>
        <p:spPr>
          <a:xfrm>
            <a:off x="641091" y="0"/>
            <a:ext cx="5494987" cy="9753601"/>
          </a:xfrm>
          <a:prstGeom prst="rect">
            <a:avLst/>
          </a:prstGeom>
          <a:ln w="12700">
            <a:solidFill/>
            <a:miter lim="400000"/>
          </a:ln>
        </p:spPr>
      </p:pic>
      <p:sp>
        <p:nvSpPr>
          <p:cNvPr id="94" name="Shape 94">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95" name="Shape 95">
            <a:hlinkClick r:id="rId4" invalidUrl="" action="ppaction://hlinksldjump" tgtFrame="" tooltip="" history="1" highlightClick="0" endSnd="0"/>
          </p:cNvPr>
          <p:cNvSpPr/>
          <p:nvPr/>
        </p:nvSpPr>
        <p:spPr>
          <a:xfrm>
            <a:off x="821107" y="2036233"/>
            <a:ext cx="5022388" cy="5510809"/>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7" name="Shape 97"/>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picking an industry, the user can select from a very large list of possible choices.  A search box at the top makes it fast to find the right industry.</a:t>
            </a:r>
          </a:p>
        </p:txBody>
      </p:sp>
      <p:pic>
        <p:nvPicPr>
          <p:cNvPr id="98" name="Crowd.025.png"/>
          <p:cNvPicPr/>
          <p:nvPr/>
        </p:nvPicPr>
        <p:blipFill>
          <a:blip r:embed="rId2">
            <a:extLst/>
          </a:blip>
          <a:stretch>
            <a:fillRect/>
          </a:stretch>
        </p:blipFill>
        <p:spPr>
          <a:xfrm>
            <a:off x="641091" y="0"/>
            <a:ext cx="5494987" cy="9753601"/>
          </a:xfrm>
          <a:prstGeom prst="rect">
            <a:avLst/>
          </a:prstGeom>
          <a:ln w="12700">
            <a:solidFill/>
            <a:miter lim="400000"/>
          </a:ln>
        </p:spPr>
      </p:pic>
      <p:sp>
        <p:nvSpPr>
          <p:cNvPr id="99" name="Shape 99">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00" name="Shape 100">
            <a:hlinkClick r:id="rId4" invalidUrl="" action="ppaction://hlinksldjump" tgtFrame="" tooltip="" history="1" highlightClick="0" endSnd="0"/>
          </p:cNvPr>
          <p:cNvSpPr/>
          <p:nvPr/>
        </p:nvSpPr>
        <p:spPr>
          <a:xfrm>
            <a:off x="1549241" y="8335433"/>
            <a:ext cx="3678834" cy="899584"/>
          </a:xfrm>
          <a:prstGeom prst="rect">
            <a:avLst/>
          </a:prstGeom>
          <a:ln w="12700">
            <a:miter lim="400000"/>
          </a:ln>
        </p:spPr>
        <p:txBody>
          <a:bodyPr lIns="0" tIns="0" rIns="0" bIns="0" anchor="ctr"/>
          <a:lstStyle/>
          <a:p>
            <a:pPr lvl="0">
              <a:defRPr sz="2400">
                <a:solidFill>
                  <a:srgbClr val="FFFFFF"/>
                </a:solidFill>
              </a:defRPr>
            </a:pPr>
          </a:p>
        </p:txBody>
      </p:sp>
      <p:sp>
        <p:nvSpPr>
          <p:cNvPr id="101" name="Shape 101">
            <a:hlinkClick r:id="rId5" invalidUrl="" action="ppaction://hlinksldjump" tgtFrame="" tooltip="" history="1" highlightClick="0" endSnd="0"/>
          </p:cNvPr>
          <p:cNvSpPr/>
          <p:nvPr/>
        </p:nvSpPr>
        <p:spPr>
          <a:xfrm>
            <a:off x="1549241" y="2839508"/>
            <a:ext cx="3678834" cy="899584"/>
          </a:xfrm>
          <a:prstGeom prst="rect">
            <a:avLst/>
          </a:prstGeom>
          <a:ln w="12700">
            <a:miter lim="400000"/>
          </a:ln>
        </p:spPr>
        <p:txBody>
          <a:bodyPr lIns="0" tIns="0" rIns="0" bIns="0" anchor="ctr"/>
          <a:lstStyle/>
          <a:p>
            <a:pPr lvl="0">
              <a:defRPr sz="2400">
                <a:solidFill>
                  <a:srgbClr val="FFFFFF"/>
                </a:solidFill>
              </a:defRPr>
            </a:pPr>
          </a:p>
        </p:txBody>
      </p:sp>
      <p:sp>
        <p:nvSpPr>
          <p:cNvPr id="102" name="Shape 102">
            <a:hlinkClick r:id="rId5" invalidUrl="" action="ppaction://hlinksldjump" tgtFrame="" tooltip="" history="1" highlightClick="0" endSnd="0"/>
          </p:cNvPr>
          <p:cNvSpPr/>
          <p:nvPr/>
        </p:nvSpPr>
        <p:spPr>
          <a:xfrm>
            <a:off x="1549241" y="4084108"/>
            <a:ext cx="3678834" cy="89958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Shape 104"/>
          <p:cNvSpPr/>
          <p:nvPr/>
        </p:nvSpPr>
        <p:spPr>
          <a:xfrm>
            <a:off x="6068186" y="2038350"/>
            <a:ext cx="686813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current job from LinkedIn</a:t>
            </a:r>
          </a:p>
        </p:txBody>
      </p:sp>
      <p:pic>
        <p:nvPicPr>
          <p:cNvPr id="105" name="Crowd.027.png"/>
          <p:cNvPicPr/>
          <p:nvPr/>
        </p:nvPicPr>
        <p:blipFill>
          <a:blip r:embed="rId2">
            <a:extLst/>
          </a:blip>
          <a:stretch>
            <a:fillRect/>
          </a:stretch>
        </p:blipFill>
        <p:spPr>
          <a:xfrm>
            <a:off x="641091" y="0"/>
            <a:ext cx="5494987" cy="9753601"/>
          </a:xfrm>
          <a:prstGeom prst="rect">
            <a:avLst/>
          </a:prstGeom>
          <a:ln w="12700">
            <a:solidFill/>
            <a:miter lim="400000"/>
          </a:ln>
        </p:spPr>
      </p:pic>
      <p:sp>
        <p:nvSpPr>
          <p:cNvPr id="106" name="Shape 106">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07" name="Shape 107">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Shape 109"/>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Just like the Industry, the job’s will be listed here.</a:t>
            </a:r>
          </a:p>
        </p:txBody>
      </p:sp>
      <p:pic>
        <p:nvPicPr>
          <p:cNvPr id="110" name="Crowd.012.png"/>
          <p:cNvPicPr/>
          <p:nvPr/>
        </p:nvPicPr>
        <p:blipFill>
          <a:blip r:embed="rId2">
            <a:extLst/>
          </a:blip>
          <a:stretch>
            <a:fillRect/>
          </a:stretch>
        </p:blipFill>
        <p:spPr>
          <a:xfrm>
            <a:off x="641091" y="0"/>
            <a:ext cx="5494987" cy="9753601"/>
          </a:xfrm>
          <a:prstGeom prst="rect">
            <a:avLst/>
          </a:prstGeom>
          <a:ln w="12700">
            <a:solidFill/>
            <a:miter lim="400000"/>
          </a:ln>
        </p:spPr>
      </p:pic>
      <p:sp>
        <p:nvSpPr>
          <p:cNvPr id="111" name="Shape 111">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12" name="Shape 112">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113" name="Shape 113">
            <a:hlinkClick r:id="rId5" invalidUrl="" action="ppaction://hlinksldjump" tgtFrame="" tooltip="" history="1" highlightClick="0" endSnd="0"/>
          </p:cNvPr>
          <p:cNvSpPr/>
          <p:nvPr/>
        </p:nvSpPr>
        <p:spPr>
          <a:xfrm>
            <a:off x="821107" y="2036233"/>
            <a:ext cx="5022388" cy="5510809"/>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nvSpPr>
        <p:spPr>
          <a:xfrm>
            <a:off x="6068186" y="673099"/>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Skills will be pulled form LinkedIn, a user can add additional skills, each skill is encapsulated in a shell.  Tapping on the pencil or on any skills will allow the user to list more skills.</a:t>
            </a:r>
          </a:p>
        </p:txBody>
      </p:sp>
      <p:pic>
        <p:nvPicPr>
          <p:cNvPr id="116" name="Crowd.008.png"/>
          <p:cNvPicPr/>
          <p:nvPr/>
        </p:nvPicPr>
        <p:blipFill>
          <a:blip r:embed="rId2">
            <a:extLst/>
          </a:blip>
          <a:stretch>
            <a:fillRect/>
          </a:stretch>
        </p:blipFill>
        <p:spPr>
          <a:xfrm>
            <a:off x="641091" y="0"/>
            <a:ext cx="5494987" cy="9753601"/>
          </a:xfrm>
          <a:prstGeom prst="rect">
            <a:avLst/>
          </a:prstGeom>
          <a:ln w="12700">
            <a:solidFill/>
            <a:miter lim="400000"/>
          </a:ln>
        </p:spPr>
      </p:pic>
      <p:sp>
        <p:nvSpPr>
          <p:cNvPr id="117" name="Shape 117">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18" name="Shape 118">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119" name="Shape 119">
            <a:hlinkClick r:id="rId5" invalidUrl="" action="ppaction://hlinksldjump" tgtFrame="" tooltip="" history="1" highlightClick="0" endSnd="0"/>
          </p:cNvPr>
          <p:cNvSpPr/>
          <p:nvPr/>
        </p:nvSpPr>
        <p:spPr>
          <a:xfrm>
            <a:off x="626374" y="723900"/>
            <a:ext cx="5156995" cy="151593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Skills can be entered in one at a time and separated by commas.</a:t>
            </a:r>
          </a:p>
        </p:txBody>
      </p:sp>
      <p:pic>
        <p:nvPicPr>
          <p:cNvPr id="122" name="Crowd.030.png"/>
          <p:cNvPicPr/>
          <p:nvPr/>
        </p:nvPicPr>
        <p:blipFill>
          <a:blip r:embed="rId2">
            <a:extLst/>
          </a:blip>
          <a:stretch>
            <a:fillRect/>
          </a:stretch>
        </p:blipFill>
        <p:spPr>
          <a:xfrm>
            <a:off x="641091" y="0"/>
            <a:ext cx="5494987" cy="9753601"/>
          </a:xfrm>
          <a:prstGeom prst="rect">
            <a:avLst/>
          </a:prstGeom>
          <a:ln w="12700">
            <a:solidFill/>
            <a:miter lim="400000"/>
          </a:ln>
        </p:spPr>
      </p:pic>
      <p:sp>
        <p:nvSpPr>
          <p:cNvPr id="123" name="Shape 123">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24" name="Shape 124">
            <a:hlinkClick r:id="rId3" invalidUrl="" action="ppaction://hlinksldjump" tgtFrame="" tooltip="" history="1" highlightClick="0" endSnd="0"/>
          </p:cNvPr>
          <p:cNvSpPr/>
          <p:nvPr/>
        </p:nvSpPr>
        <p:spPr>
          <a:xfrm>
            <a:off x="5139108" y="55033"/>
            <a:ext cx="1002488"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6068186" y="901699"/>
            <a:ext cx="6868136"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The work history will provide a Job Title, Employer, Time Period, Location, Summary of the job and Recommendations.  Sections can be edited by tapping on the label or pencil button.  If no recommendations are listed they will be skipped.</a:t>
            </a:r>
            <a:endParaRPr sz="3600"/>
          </a:p>
          <a:p>
            <a:pPr lvl="0" algn="r">
              <a:defRPr sz="1800"/>
            </a:pPr>
            <a:endParaRPr sz="3600"/>
          </a:p>
        </p:txBody>
      </p:sp>
      <p:pic>
        <p:nvPicPr>
          <p:cNvPr id="127" name="Crowd.032.png"/>
          <p:cNvPicPr/>
          <p:nvPr/>
        </p:nvPicPr>
        <p:blipFill>
          <a:blip r:embed="rId2">
            <a:extLst/>
          </a:blip>
          <a:stretch>
            <a:fillRect/>
          </a:stretch>
        </p:blipFill>
        <p:spPr>
          <a:xfrm>
            <a:off x="641091" y="0"/>
            <a:ext cx="5494987" cy="9753601"/>
          </a:xfrm>
          <a:prstGeom prst="rect">
            <a:avLst/>
          </a:prstGeom>
          <a:ln w="12700">
            <a:solidFill/>
            <a:miter lim="400000"/>
          </a:ln>
        </p:spPr>
      </p:pic>
      <p:sp>
        <p:nvSpPr>
          <p:cNvPr id="128" name="Shape 128">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29" name="Shape 129">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130" name="Shape 130">
            <a:hlinkClick r:id="rId5" invalidUrl="" action="ppaction://hlinksldjump" tgtFrame="" tooltip="" history="1" highlightClick="0" endSnd="0"/>
          </p:cNvPr>
          <p:cNvSpPr/>
          <p:nvPr/>
        </p:nvSpPr>
        <p:spPr>
          <a:xfrm>
            <a:off x="626374" y="4911857"/>
            <a:ext cx="5507832" cy="1239177"/>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nvSpPr>
        <p:spPr>
          <a:xfrm>
            <a:off x="6068186" y="2506133"/>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The Summary can be edited by the user.</a:t>
            </a:r>
            <a:endParaRPr sz="3600"/>
          </a:p>
          <a:p>
            <a:pPr lvl="0" algn="r">
              <a:defRPr sz="1800"/>
            </a:pPr>
            <a:endParaRPr sz="3600"/>
          </a:p>
        </p:txBody>
      </p:sp>
      <p:pic>
        <p:nvPicPr>
          <p:cNvPr id="133" name="Crowd.034.png"/>
          <p:cNvPicPr/>
          <p:nvPr/>
        </p:nvPicPr>
        <p:blipFill>
          <a:blip r:embed="rId2">
            <a:extLst/>
          </a:blip>
          <a:stretch>
            <a:fillRect/>
          </a:stretch>
        </p:blipFill>
        <p:spPr>
          <a:xfrm>
            <a:off x="641091" y="0"/>
            <a:ext cx="5494987" cy="9753601"/>
          </a:xfrm>
          <a:prstGeom prst="rect">
            <a:avLst/>
          </a:prstGeom>
          <a:ln w="12700">
            <a:solidFill/>
            <a:miter lim="400000"/>
          </a:ln>
        </p:spPr>
      </p:pic>
      <p:sp>
        <p:nvSpPr>
          <p:cNvPr id="134" name="Shape 134">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35" name="Shape 135">
            <a:hlinkClick r:id="rId4" invalidUrl="" action="ppaction://hlinksldjump" tgtFrame="" tooltip="" history="1" highlightClick="0" endSnd="0"/>
          </p:cNvPr>
          <p:cNvSpPr/>
          <p:nvPr/>
        </p:nvSpPr>
        <p:spPr>
          <a:xfrm>
            <a:off x="5189908" y="55033"/>
            <a:ext cx="889993"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nvSpPr>
        <p:spPr>
          <a:xfrm>
            <a:off x="6068186" y="1219200"/>
            <a:ext cx="6868136" cy="33782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defRPr sz="1800"/>
            </a:pPr>
            <a:r>
              <a:rPr sz="3600"/>
              <a:t>After logging into either network, the relevant data will be pulled  and inserted into each category in creating a profile.  The user can then modify some of the data if it makes sense to modify.</a:t>
            </a:r>
          </a:p>
        </p:txBody>
      </p:sp>
      <p:pic>
        <p:nvPicPr>
          <p:cNvPr id="39" name="Crowd.017.png"/>
          <p:cNvPicPr/>
          <p:nvPr/>
        </p:nvPicPr>
        <p:blipFill>
          <a:blip r:embed="rId2">
            <a:extLst/>
          </a:blip>
          <a:stretch>
            <a:fillRect/>
          </a:stretch>
        </p:blipFill>
        <p:spPr>
          <a:xfrm>
            <a:off x="641091" y="0"/>
            <a:ext cx="5494987" cy="9753601"/>
          </a:xfrm>
          <a:prstGeom prst="rect">
            <a:avLst/>
          </a:prstGeom>
          <a:ln w="12700">
            <a:solidFill/>
            <a:miter lim="400000"/>
          </a:ln>
        </p:spPr>
      </p:pic>
      <p:sp>
        <p:nvSpPr>
          <p:cNvPr id="40" name="Shape 40">
            <a:hlinkClick r:id="rId3"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Job title pulls from a database of options.</a:t>
            </a:r>
          </a:p>
        </p:txBody>
      </p:sp>
      <p:pic>
        <p:nvPicPr>
          <p:cNvPr id="138" name="Crowd.016.png"/>
          <p:cNvPicPr/>
          <p:nvPr/>
        </p:nvPicPr>
        <p:blipFill>
          <a:blip r:embed="rId2">
            <a:extLst/>
          </a:blip>
          <a:stretch>
            <a:fillRect/>
          </a:stretch>
        </p:blipFill>
        <p:spPr>
          <a:xfrm>
            <a:off x="641091" y="0"/>
            <a:ext cx="5494987" cy="9753601"/>
          </a:xfrm>
          <a:prstGeom prst="rect">
            <a:avLst/>
          </a:prstGeom>
          <a:ln w="12700">
            <a:solidFill/>
            <a:miter lim="400000"/>
          </a:ln>
        </p:spPr>
      </p:pic>
      <p:sp>
        <p:nvSpPr>
          <p:cNvPr id="139" name="Shape 139">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40" name="Shape 140">
            <a:hlinkClick r:id="rId3" invalidUrl="" action="ppaction://hlinksldjump" tgtFrame="" tooltip="" history="1" highlightClick="0" endSnd="0"/>
          </p:cNvPr>
          <p:cNvSpPr/>
          <p:nvPr/>
        </p:nvSpPr>
        <p:spPr>
          <a:xfrm>
            <a:off x="736441" y="2539999"/>
            <a:ext cx="5413640" cy="582665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Tapping on the time period changes the UI so you can edit the To and From time periods.</a:t>
            </a:r>
          </a:p>
        </p:txBody>
      </p:sp>
      <p:pic>
        <p:nvPicPr>
          <p:cNvPr id="143" name="Crowd.018.png"/>
          <p:cNvPicPr/>
          <p:nvPr/>
        </p:nvPicPr>
        <p:blipFill>
          <a:blip r:embed="rId2">
            <a:extLst/>
          </a:blip>
          <a:stretch>
            <a:fillRect/>
          </a:stretch>
        </p:blipFill>
        <p:spPr>
          <a:xfrm>
            <a:off x="641091" y="0"/>
            <a:ext cx="5494987" cy="9753601"/>
          </a:xfrm>
          <a:prstGeom prst="rect">
            <a:avLst/>
          </a:prstGeom>
          <a:ln w="12700">
            <a:solidFill/>
            <a:miter lim="400000"/>
          </a:ln>
        </p:spPr>
      </p:pic>
      <p:sp>
        <p:nvSpPr>
          <p:cNvPr id="144" name="Shape 144">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45" name="Shape 145">
            <a:hlinkClick r:id="rId4" invalidUrl="" action="ppaction://hlinksldjump" tgtFrame="" tooltip="" history="1" highlightClick="0" endSnd="0"/>
          </p:cNvPr>
          <p:cNvSpPr/>
          <p:nvPr/>
        </p:nvSpPr>
        <p:spPr>
          <a:xfrm>
            <a:off x="694107" y="1485899"/>
            <a:ext cx="3273095" cy="787401"/>
          </a:xfrm>
          <a:prstGeom prst="rect">
            <a:avLst/>
          </a:prstGeom>
          <a:ln w="12700">
            <a:miter lim="400000"/>
          </a:ln>
        </p:spPr>
        <p:txBody>
          <a:bodyPr lIns="0" tIns="0" rIns="0" bIns="0" anchor="ctr"/>
          <a:lstStyle/>
          <a:p>
            <a:pPr lvl="0">
              <a:defRPr sz="2400">
                <a:solidFill>
                  <a:srgbClr val="FFFFFF"/>
                </a:solidFill>
              </a:defRPr>
            </a:pPr>
          </a:p>
        </p:txBody>
      </p:sp>
      <p:sp>
        <p:nvSpPr>
          <p:cNvPr id="146" name="Shape 146">
            <a:hlinkClick r:id="rId5" invalidUrl="" action="ppaction://hlinksldjump" tgtFrame="" tooltip="" history="1" highlightClick="0" endSnd="0"/>
          </p:cNvPr>
          <p:cNvSpPr/>
          <p:nvPr/>
        </p:nvSpPr>
        <p:spPr>
          <a:xfrm>
            <a:off x="694107" y="2459566"/>
            <a:ext cx="3273095" cy="787401"/>
          </a:xfrm>
          <a:prstGeom prst="rect">
            <a:avLst/>
          </a:prstGeom>
          <a:ln w="12700">
            <a:miter lim="400000"/>
          </a:ln>
        </p:spPr>
        <p:txBody>
          <a:bodyPr lIns="0" tIns="0" rIns="0" bIns="0" anchor="ctr"/>
          <a:lstStyle/>
          <a:p>
            <a:pPr lvl="0">
              <a:defRPr sz="2400">
                <a:solidFill>
                  <a:srgbClr val="FFFFFF"/>
                </a:solidFill>
              </a:defRPr>
            </a:pPr>
          </a:p>
        </p:txBody>
      </p:sp>
      <p:sp>
        <p:nvSpPr>
          <p:cNvPr id="147" name="Shape 147">
            <a:hlinkClick r:id="rId3" invalidUrl="" action="ppaction://hlinksldjump" tgtFrame="" tooltip="" history="1" highlightClick="0" endSnd="0"/>
          </p:cNvPr>
          <p:cNvSpPr/>
          <p:nvPr/>
        </p:nvSpPr>
        <p:spPr>
          <a:xfrm>
            <a:off x="5071374" y="115986"/>
            <a:ext cx="1002488" cy="53002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From time field brings up a list of all the months on the left and a year list on the right in a standard iOS view.</a:t>
            </a:r>
          </a:p>
        </p:txBody>
      </p:sp>
      <p:pic>
        <p:nvPicPr>
          <p:cNvPr id="150" name="Crowd.019.png"/>
          <p:cNvPicPr/>
          <p:nvPr/>
        </p:nvPicPr>
        <p:blipFill>
          <a:blip r:embed="rId2">
            <a:extLst/>
          </a:blip>
          <a:stretch>
            <a:fillRect/>
          </a:stretch>
        </p:blipFill>
        <p:spPr>
          <a:xfrm>
            <a:off x="641091" y="0"/>
            <a:ext cx="5494987" cy="9753601"/>
          </a:xfrm>
          <a:prstGeom prst="rect">
            <a:avLst/>
          </a:prstGeom>
          <a:ln w="12700">
            <a:solidFill/>
            <a:miter lim="400000"/>
          </a:ln>
        </p:spPr>
      </p:pic>
      <p:sp>
        <p:nvSpPr>
          <p:cNvPr id="151" name="Shape 151">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52" name="Shape 152">
            <a:hlinkClick r:id="rId4" invalidUrl="" action="ppaction://hlinksldjump" tgtFrame="" tooltip="" history="1" highlightClick="0" endSnd="0"/>
          </p:cNvPr>
          <p:cNvSpPr/>
          <p:nvPr/>
        </p:nvSpPr>
        <p:spPr>
          <a:xfrm>
            <a:off x="5122174" y="55033"/>
            <a:ext cx="1002488"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To field is just like the From field, however it has a Present at the top of the list before January.</a:t>
            </a:r>
          </a:p>
        </p:txBody>
      </p:sp>
      <p:pic>
        <p:nvPicPr>
          <p:cNvPr id="155" name="Crowd.020.png"/>
          <p:cNvPicPr/>
          <p:nvPr/>
        </p:nvPicPr>
        <p:blipFill>
          <a:blip r:embed="rId2">
            <a:extLst/>
          </a:blip>
          <a:stretch>
            <a:fillRect/>
          </a:stretch>
        </p:blipFill>
        <p:spPr>
          <a:xfrm>
            <a:off x="641091" y="0"/>
            <a:ext cx="5494987" cy="9753601"/>
          </a:xfrm>
          <a:prstGeom prst="rect">
            <a:avLst/>
          </a:prstGeom>
          <a:ln w="12700">
            <a:solidFill/>
            <a:miter lim="400000"/>
          </a:ln>
        </p:spPr>
      </p:pic>
      <p:sp>
        <p:nvSpPr>
          <p:cNvPr id="156" name="Shape 156">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57" name="Shape 157">
            <a:hlinkClick r:id="rId4" invalidUrl="" action="ppaction://hlinksldjump" tgtFrame="" tooltip="" history="1" highlightClick="0" endSnd="0"/>
          </p:cNvPr>
          <p:cNvSpPr/>
          <p:nvPr/>
        </p:nvSpPr>
        <p:spPr>
          <a:xfrm>
            <a:off x="5156041" y="55033"/>
            <a:ext cx="1002488"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Shape 159"/>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Editing the Summary brings up the keyboard and the entire text is editable. </a:t>
            </a:r>
          </a:p>
        </p:txBody>
      </p:sp>
      <p:pic>
        <p:nvPicPr>
          <p:cNvPr id="160" name="Crowd.017.png"/>
          <p:cNvPicPr/>
          <p:nvPr/>
        </p:nvPicPr>
        <p:blipFill>
          <a:blip r:embed="rId2">
            <a:extLst/>
          </a:blip>
          <a:stretch>
            <a:fillRect/>
          </a:stretch>
        </p:blipFill>
        <p:spPr>
          <a:xfrm>
            <a:off x="641091" y="0"/>
            <a:ext cx="5494987" cy="9753601"/>
          </a:xfrm>
          <a:prstGeom prst="rect">
            <a:avLst/>
          </a:prstGeom>
          <a:ln w="12700">
            <a:solidFill/>
            <a:miter lim="400000"/>
          </a:ln>
        </p:spPr>
      </p:pic>
      <p:sp>
        <p:nvSpPr>
          <p:cNvPr id="161" name="Shape 161">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62" name="Shape 162">
            <a:hlinkClick r:id="rId3" invalidUrl="" action="ppaction://hlinksldjump" tgtFrame="" tooltip="" history="1" highlightClick="0" endSnd="0"/>
          </p:cNvPr>
          <p:cNvSpPr/>
          <p:nvPr/>
        </p:nvSpPr>
        <p:spPr>
          <a:xfrm>
            <a:off x="5105241" y="131332"/>
            <a:ext cx="1002488" cy="49933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Education view will allow the user to enter in details of their education with School Name, Degree, Years and Courses.  </a:t>
            </a:r>
          </a:p>
        </p:txBody>
      </p:sp>
      <p:pic>
        <p:nvPicPr>
          <p:cNvPr id="165" name="Crowd.037.png"/>
          <p:cNvPicPr/>
          <p:nvPr/>
        </p:nvPicPr>
        <p:blipFill>
          <a:blip r:embed="rId2">
            <a:extLst/>
          </a:blip>
          <a:stretch>
            <a:fillRect/>
          </a:stretch>
        </p:blipFill>
        <p:spPr>
          <a:xfrm>
            <a:off x="641091" y="0"/>
            <a:ext cx="5494987" cy="9753601"/>
          </a:xfrm>
          <a:prstGeom prst="rect">
            <a:avLst/>
          </a:prstGeom>
          <a:ln w="12700">
            <a:solidFill/>
            <a:miter lim="400000"/>
          </a:ln>
        </p:spPr>
      </p:pic>
      <p:sp>
        <p:nvSpPr>
          <p:cNvPr id="166" name="Shape 166">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67" name="Shape 167">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168" name="Shape 168">
            <a:hlinkClick r:id="rId5" invalidUrl="" action="ppaction://hlinksldjump" tgtFrame="" tooltip="" history="1" highlightClick="0" endSnd="0"/>
          </p:cNvPr>
          <p:cNvSpPr/>
          <p:nvPr/>
        </p:nvSpPr>
        <p:spPr>
          <a:xfrm>
            <a:off x="711041" y="2036233"/>
            <a:ext cx="3814300" cy="651934"/>
          </a:xfrm>
          <a:prstGeom prst="rect">
            <a:avLst/>
          </a:prstGeom>
          <a:ln w="12700">
            <a:miter lim="400000"/>
          </a:ln>
        </p:spPr>
        <p:txBody>
          <a:bodyPr lIns="0" tIns="0" rIns="0" bIns="0" anchor="ctr"/>
          <a:lstStyle/>
          <a:p>
            <a:pPr lvl="0">
              <a:defRPr sz="2400">
                <a:solidFill>
                  <a:srgbClr val="FFFFFF"/>
                </a:solidFill>
              </a:defRPr>
            </a:pPr>
          </a:p>
        </p:txBody>
      </p:sp>
      <p:sp>
        <p:nvSpPr>
          <p:cNvPr id="169" name="Shape 169">
            <a:hlinkClick r:id="rId6" invalidUrl="" action="ppaction://hlinksldjump" tgtFrame="" tooltip="" history="1" highlightClick="0" endSnd="0"/>
          </p:cNvPr>
          <p:cNvSpPr/>
          <p:nvPr/>
        </p:nvSpPr>
        <p:spPr>
          <a:xfrm>
            <a:off x="711041" y="3128433"/>
            <a:ext cx="3814300"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Repeat the process for all Education entries on the list.</a:t>
            </a:r>
          </a:p>
        </p:txBody>
      </p:sp>
      <p:pic>
        <p:nvPicPr>
          <p:cNvPr id="172" name="Crowd.037.png"/>
          <p:cNvPicPr/>
          <p:nvPr/>
        </p:nvPicPr>
        <p:blipFill>
          <a:blip r:embed="rId2">
            <a:extLst/>
          </a:blip>
          <a:stretch>
            <a:fillRect/>
          </a:stretch>
        </p:blipFill>
        <p:spPr>
          <a:xfrm>
            <a:off x="641091" y="0"/>
            <a:ext cx="5494987" cy="9753601"/>
          </a:xfrm>
          <a:prstGeom prst="rect">
            <a:avLst/>
          </a:prstGeom>
          <a:ln w="12700">
            <a:solidFill/>
            <a:miter lim="400000"/>
          </a:ln>
        </p:spPr>
      </p:pic>
      <p:sp>
        <p:nvSpPr>
          <p:cNvPr id="173" name="Shape 173">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74" name="Shape 174">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175" name="Shape 175">
            <a:hlinkClick r:id="rId5" invalidUrl="" action="ppaction://hlinksldjump" tgtFrame="" tooltip="" history="1" highlightClick="0" endSnd="0"/>
          </p:cNvPr>
          <p:cNvSpPr/>
          <p:nvPr/>
        </p:nvSpPr>
        <p:spPr>
          <a:xfrm>
            <a:off x="711041" y="2036233"/>
            <a:ext cx="3814300" cy="651934"/>
          </a:xfrm>
          <a:prstGeom prst="rect">
            <a:avLst/>
          </a:prstGeom>
          <a:ln w="12700">
            <a:miter lim="400000"/>
          </a:ln>
        </p:spPr>
        <p:txBody>
          <a:bodyPr lIns="0" tIns="0" rIns="0" bIns="0" anchor="ctr"/>
          <a:lstStyle/>
          <a:p>
            <a:pPr lvl="0">
              <a:defRPr sz="2400">
                <a:solidFill>
                  <a:srgbClr val="FFFFFF"/>
                </a:solidFill>
              </a:defRPr>
            </a:pPr>
          </a:p>
        </p:txBody>
      </p:sp>
      <p:sp>
        <p:nvSpPr>
          <p:cNvPr id="176" name="Shape 176">
            <a:hlinkClick r:id="rId6" invalidUrl="" action="ppaction://hlinksldjump" tgtFrame="" tooltip="" history="1" highlightClick="0" endSnd="0"/>
          </p:cNvPr>
          <p:cNvSpPr/>
          <p:nvPr/>
        </p:nvSpPr>
        <p:spPr>
          <a:xfrm>
            <a:off x="711041" y="3128433"/>
            <a:ext cx="3814300"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Editing School brings up the keyboard so the name of the school can be entered.</a:t>
            </a:r>
          </a:p>
        </p:txBody>
      </p:sp>
      <p:pic>
        <p:nvPicPr>
          <p:cNvPr id="179" name="Crowd.022.png"/>
          <p:cNvPicPr/>
          <p:nvPr/>
        </p:nvPicPr>
        <p:blipFill>
          <a:blip r:embed="rId2">
            <a:extLst/>
          </a:blip>
          <a:stretch>
            <a:fillRect/>
          </a:stretch>
        </p:blipFill>
        <p:spPr>
          <a:xfrm>
            <a:off x="641091" y="0"/>
            <a:ext cx="5494987" cy="9753601"/>
          </a:xfrm>
          <a:prstGeom prst="rect">
            <a:avLst/>
          </a:prstGeom>
          <a:ln w="12700">
            <a:solidFill/>
            <a:miter lim="400000"/>
          </a:ln>
        </p:spPr>
      </p:pic>
      <p:sp>
        <p:nvSpPr>
          <p:cNvPr id="180" name="Shape 180">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81" name="Shape 181">
            <a:hlinkClick r:id="rId3" invalidUrl="" action="ppaction://hlinksldjump" tgtFrame="" tooltip="" history="1" highlightClick="0" endSnd="0"/>
          </p:cNvPr>
          <p:cNvSpPr/>
          <p:nvPr/>
        </p:nvSpPr>
        <p:spPr>
          <a:xfrm>
            <a:off x="5240708" y="50799"/>
            <a:ext cx="830527" cy="49933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Editing Degree brings up the keyboard so the name of the degree can be entered.</a:t>
            </a:r>
          </a:p>
        </p:txBody>
      </p:sp>
      <p:pic>
        <p:nvPicPr>
          <p:cNvPr id="184" name="Crowd.041.png"/>
          <p:cNvPicPr/>
          <p:nvPr/>
        </p:nvPicPr>
        <p:blipFill>
          <a:blip r:embed="rId2">
            <a:extLst/>
          </a:blip>
          <a:stretch>
            <a:fillRect/>
          </a:stretch>
        </p:blipFill>
        <p:spPr>
          <a:xfrm>
            <a:off x="641091" y="0"/>
            <a:ext cx="5494987" cy="9753601"/>
          </a:xfrm>
          <a:prstGeom prst="rect">
            <a:avLst/>
          </a:prstGeom>
          <a:ln w="12700">
            <a:solidFill/>
            <a:miter lim="400000"/>
          </a:ln>
        </p:spPr>
      </p:pic>
      <p:sp>
        <p:nvSpPr>
          <p:cNvPr id="185" name="Shape 185">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86" name="Shape 186">
            <a:hlinkClick r:id="rId3" invalidUrl="" action="ppaction://hlinksldjump" tgtFrame="" tooltip="" history="1" highlightClick="0" endSnd="0"/>
          </p:cNvPr>
          <p:cNvSpPr/>
          <p:nvPr/>
        </p:nvSpPr>
        <p:spPr>
          <a:xfrm>
            <a:off x="5223774" y="131332"/>
            <a:ext cx="830528" cy="49933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Just like the job  history years, the education years field lets the user pick the date and years they attended school.  Each edits independently.</a:t>
            </a:r>
          </a:p>
        </p:txBody>
      </p:sp>
      <p:pic>
        <p:nvPicPr>
          <p:cNvPr id="189" name="Crowd.024.png"/>
          <p:cNvPicPr/>
          <p:nvPr/>
        </p:nvPicPr>
        <p:blipFill>
          <a:blip r:embed="rId2">
            <a:extLst/>
          </a:blip>
          <a:stretch>
            <a:fillRect/>
          </a:stretch>
        </p:blipFill>
        <p:spPr>
          <a:xfrm>
            <a:off x="641091" y="0"/>
            <a:ext cx="5494987" cy="9753601"/>
          </a:xfrm>
          <a:prstGeom prst="rect">
            <a:avLst/>
          </a:prstGeom>
          <a:ln w="12700">
            <a:solidFill/>
            <a:miter lim="400000"/>
          </a:ln>
        </p:spPr>
      </p:pic>
      <p:sp>
        <p:nvSpPr>
          <p:cNvPr id="190" name="Shape 190">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91" name="Shape 191">
            <a:hlinkClick r:id="rId3" invalidUrl="" action="ppaction://hlinksldjump" tgtFrame="" tooltip="" history="1" highlightClick="0" endSnd="0"/>
          </p:cNvPr>
          <p:cNvSpPr/>
          <p:nvPr/>
        </p:nvSpPr>
        <p:spPr>
          <a:xfrm>
            <a:off x="5240708" y="50799"/>
            <a:ext cx="830527" cy="499336"/>
          </a:xfrm>
          <a:prstGeom prst="rect">
            <a:avLst/>
          </a:prstGeom>
          <a:ln w="12700">
            <a:miter lim="400000"/>
          </a:ln>
        </p:spPr>
        <p:txBody>
          <a:bodyPr lIns="0" tIns="0" rIns="0" bIns="0" anchor="ctr"/>
          <a:lstStyle/>
          <a:p>
            <a:pPr lvl="0">
              <a:defRPr sz="2400">
                <a:solidFill>
                  <a:srgbClr val="FFFFFF"/>
                </a:solidFill>
              </a:defRPr>
            </a:pPr>
          </a:p>
        </p:txBody>
      </p:sp>
      <p:sp>
        <p:nvSpPr>
          <p:cNvPr id="192" name="Shape 192">
            <a:hlinkClick r:id="rId4" invalidUrl="" action="ppaction://hlinksldjump" tgtFrame="" tooltip="" history="1" highlightClick="0" endSnd="0"/>
          </p:cNvPr>
          <p:cNvSpPr/>
          <p:nvPr/>
        </p:nvSpPr>
        <p:spPr>
          <a:xfrm>
            <a:off x="626374" y="1536700"/>
            <a:ext cx="3356968" cy="651934"/>
          </a:xfrm>
          <a:prstGeom prst="rect">
            <a:avLst/>
          </a:prstGeom>
          <a:ln w="12700">
            <a:miter lim="400000"/>
          </a:ln>
        </p:spPr>
        <p:txBody>
          <a:bodyPr lIns="0" tIns="0" rIns="0" bIns="0" anchor="ctr"/>
          <a:lstStyle/>
          <a:p>
            <a:pPr lvl="0">
              <a:defRPr sz="2400">
                <a:solidFill>
                  <a:srgbClr val="FFFFFF"/>
                </a:solidFill>
              </a:defRPr>
            </a:pPr>
          </a:p>
        </p:txBody>
      </p:sp>
      <p:sp>
        <p:nvSpPr>
          <p:cNvPr id="193" name="Shape 193">
            <a:hlinkClick r:id="rId5" invalidUrl="" action="ppaction://hlinksldjump" tgtFrame="" tooltip="" history="1" highlightClick="0" endSnd="0"/>
          </p:cNvPr>
          <p:cNvSpPr/>
          <p:nvPr/>
        </p:nvSpPr>
        <p:spPr>
          <a:xfrm>
            <a:off x="626374" y="2578100"/>
            <a:ext cx="3356968"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nvSpPr>
        <p:spPr>
          <a:xfrm>
            <a:off x="6068186" y="1219200"/>
            <a:ext cx="6868136" cy="17399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defRPr sz="1800"/>
            </a:pPr>
            <a:r>
              <a:rPr sz="3600"/>
              <a:t>The user can edit the name fields, pressing Done ends the editing mode.</a:t>
            </a:r>
          </a:p>
        </p:txBody>
      </p:sp>
      <p:pic>
        <p:nvPicPr>
          <p:cNvPr id="43" name="Crowd.003.png"/>
          <p:cNvPicPr/>
          <p:nvPr/>
        </p:nvPicPr>
        <p:blipFill>
          <a:blip r:embed="rId2">
            <a:extLst/>
          </a:blip>
          <a:stretch>
            <a:fillRect/>
          </a:stretch>
        </p:blipFill>
        <p:spPr>
          <a:xfrm>
            <a:off x="641091" y="0"/>
            <a:ext cx="5494987" cy="9753601"/>
          </a:xfrm>
          <a:prstGeom prst="rect">
            <a:avLst/>
          </a:prstGeom>
          <a:ln w="12700">
            <a:solidFill/>
            <a:miter lim="400000"/>
          </a:ln>
        </p:spPr>
      </p:pic>
      <p:sp>
        <p:nvSpPr>
          <p:cNvPr id="44" name="Shape 44">
            <a:hlinkClick r:id="rId3" invalidUrl="" action="ppaction://hlinksldjump" tgtFrame="" tooltip="" history="1" highlightClick="0" endSnd="0"/>
          </p:cNvPr>
          <p:cNvSpPr/>
          <p:nvPr/>
        </p:nvSpPr>
        <p:spPr>
          <a:xfrm>
            <a:off x="5123053" y="-12701"/>
            <a:ext cx="1002488" cy="66529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Just like the job  history years, the education years field lets the user pick the date and years they attended school.  Each edits independently.</a:t>
            </a:r>
          </a:p>
        </p:txBody>
      </p:sp>
      <p:pic>
        <p:nvPicPr>
          <p:cNvPr id="196" name="Crowd.025.png"/>
          <p:cNvPicPr/>
          <p:nvPr/>
        </p:nvPicPr>
        <p:blipFill>
          <a:blip r:embed="rId2">
            <a:extLst/>
          </a:blip>
          <a:stretch>
            <a:fillRect/>
          </a:stretch>
        </p:blipFill>
        <p:spPr>
          <a:xfrm>
            <a:off x="641091" y="0"/>
            <a:ext cx="5494987" cy="9753601"/>
          </a:xfrm>
          <a:prstGeom prst="rect">
            <a:avLst/>
          </a:prstGeom>
          <a:ln w="12700">
            <a:solidFill/>
            <a:miter lim="400000"/>
          </a:ln>
        </p:spPr>
      </p:pic>
      <p:sp>
        <p:nvSpPr>
          <p:cNvPr id="197" name="Shape 197">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198" name="Shape 198">
            <a:hlinkClick r:id="rId4" invalidUrl="" action="ppaction://hlinksldjump" tgtFrame="" tooltip="" history="1" highlightClick="0" endSnd="0"/>
          </p:cNvPr>
          <p:cNvSpPr/>
          <p:nvPr/>
        </p:nvSpPr>
        <p:spPr>
          <a:xfrm>
            <a:off x="5257641" y="131332"/>
            <a:ext cx="842963" cy="49933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Just like the job  history years, the education years field lets the user pick the date and years they attended school.  Each edits independently.</a:t>
            </a:r>
          </a:p>
        </p:txBody>
      </p:sp>
      <p:pic>
        <p:nvPicPr>
          <p:cNvPr id="201" name="Crowd.026.png"/>
          <p:cNvPicPr/>
          <p:nvPr/>
        </p:nvPicPr>
        <p:blipFill>
          <a:blip r:embed="rId2">
            <a:extLst/>
          </a:blip>
          <a:stretch>
            <a:fillRect/>
          </a:stretch>
        </p:blipFill>
        <p:spPr>
          <a:xfrm>
            <a:off x="641091" y="0"/>
            <a:ext cx="5494987" cy="9753601"/>
          </a:xfrm>
          <a:prstGeom prst="rect">
            <a:avLst/>
          </a:prstGeom>
          <a:ln w="12700">
            <a:solidFill/>
            <a:miter lim="400000"/>
          </a:ln>
        </p:spPr>
      </p:pic>
      <p:sp>
        <p:nvSpPr>
          <p:cNvPr id="202" name="Shape 202">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203" name="Shape 203">
            <a:hlinkClick r:id="rId4" invalidUrl="" action="ppaction://hlinksldjump" tgtFrame="" tooltip="" history="1" highlightClick="0" endSnd="0"/>
          </p:cNvPr>
          <p:cNvSpPr/>
          <p:nvPr/>
        </p:nvSpPr>
        <p:spPr>
          <a:xfrm>
            <a:off x="5264851" y="131332"/>
            <a:ext cx="831983" cy="49933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Professional Summary allows the user to fill in information about themselves.</a:t>
            </a:r>
          </a:p>
        </p:txBody>
      </p:sp>
      <p:pic>
        <p:nvPicPr>
          <p:cNvPr id="206" name="Crowd.044.png"/>
          <p:cNvPicPr/>
          <p:nvPr/>
        </p:nvPicPr>
        <p:blipFill>
          <a:blip r:embed="rId2">
            <a:extLst/>
          </a:blip>
          <a:stretch>
            <a:fillRect/>
          </a:stretch>
        </p:blipFill>
        <p:spPr>
          <a:xfrm>
            <a:off x="641091" y="0"/>
            <a:ext cx="5494987" cy="9753601"/>
          </a:xfrm>
          <a:prstGeom prst="rect">
            <a:avLst/>
          </a:prstGeom>
          <a:ln w="12700">
            <a:solidFill/>
            <a:miter lim="400000"/>
          </a:ln>
        </p:spPr>
      </p:pic>
      <p:sp>
        <p:nvSpPr>
          <p:cNvPr id="207" name="Shape 207">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208" name="Shape 208">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209" name="Shape 209">
            <a:hlinkClick r:id="rId5" invalidUrl="" action="ppaction://hlinksldjump" tgtFrame="" tooltip="" history="1" highlightClick="0" endSnd="0"/>
          </p:cNvPr>
          <p:cNvSpPr/>
          <p:nvPr/>
        </p:nvSpPr>
        <p:spPr>
          <a:xfrm>
            <a:off x="677174" y="753533"/>
            <a:ext cx="5422967" cy="25146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Tapping on the text allows the user to pull up the keyboard and edit their background text.</a:t>
            </a:r>
          </a:p>
        </p:txBody>
      </p:sp>
      <p:pic>
        <p:nvPicPr>
          <p:cNvPr id="212" name="Crowd.045.png"/>
          <p:cNvPicPr/>
          <p:nvPr/>
        </p:nvPicPr>
        <p:blipFill>
          <a:blip r:embed="rId2">
            <a:extLst/>
          </a:blip>
          <a:stretch>
            <a:fillRect/>
          </a:stretch>
        </p:blipFill>
        <p:spPr>
          <a:xfrm>
            <a:off x="641091" y="0"/>
            <a:ext cx="5494987" cy="9753601"/>
          </a:xfrm>
          <a:prstGeom prst="rect">
            <a:avLst/>
          </a:prstGeom>
          <a:ln w="12700">
            <a:solidFill/>
            <a:miter lim="400000"/>
          </a:ln>
        </p:spPr>
      </p:pic>
      <p:sp>
        <p:nvSpPr>
          <p:cNvPr id="213" name="Shape 213">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214" name="Shape 214">
            <a:hlinkClick r:id="rId3" invalidUrl="" action="ppaction://hlinksldjump" tgtFrame="" tooltip="" history="1" highlightClick="0" endSnd="0"/>
          </p:cNvPr>
          <p:cNvSpPr/>
          <p:nvPr/>
        </p:nvSpPr>
        <p:spPr>
          <a:xfrm>
            <a:off x="5274574" y="67733"/>
            <a:ext cx="803276" cy="482402"/>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Now that a user has created an account, we run them through a quick introduction to the app.</a:t>
            </a:r>
          </a:p>
        </p:txBody>
      </p:sp>
      <p:pic>
        <p:nvPicPr>
          <p:cNvPr id="217" name="Crowd.054.png"/>
          <p:cNvPicPr/>
          <p:nvPr/>
        </p:nvPicPr>
        <p:blipFill>
          <a:blip r:embed="rId2">
            <a:extLst/>
          </a:blip>
          <a:stretch>
            <a:fillRect/>
          </a:stretch>
        </p:blipFill>
        <p:spPr>
          <a:xfrm>
            <a:off x="641091" y="0"/>
            <a:ext cx="5494987" cy="9753601"/>
          </a:xfrm>
          <a:prstGeom prst="rect">
            <a:avLst/>
          </a:prstGeom>
          <a:ln w="12700">
            <a:solidFill/>
            <a:miter lim="400000"/>
          </a:ln>
        </p:spPr>
      </p:pic>
      <p:sp>
        <p:nvSpPr>
          <p:cNvPr id="218" name="Shape 218">
            <a:hlinkClick r:id="rId3" invalidUrl="" action="ppaction://hlinksldjump" tgtFrame="" tooltip="" history="1" highlightClick="0" endSnd="0"/>
          </p:cNvPr>
          <p:cNvSpPr/>
          <p:nvPr/>
        </p:nvSpPr>
        <p:spPr>
          <a:xfrm>
            <a:off x="1523841" y="7945966"/>
            <a:ext cx="3729633" cy="973205"/>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Now that a user has created an account, we run them through a quick introduction to the app.</a:t>
            </a:r>
          </a:p>
        </p:txBody>
      </p:sp>
      <p:pic>
        <p:nvPicPr>
          <p:cNvPr id="221" name="Crowd.055.png"/>
          <p:cNvPicPr/>
          <p:nvPr/>
        </p:nvPicPr>
        <p:blipFill>
          <a:blip r:embed="rId2">
            <a:extLst/>
          </a:blip>
          <a:stretch>
            <a:fillRect/>
          </a:stretch>
        </p:blipFill>
        <p:spPr>
          <a:xfrm>
            <a:off x="641091" y="0"/>
            <a:ext cx="5494987" cy="9753601"/>
          </a:xfrm>
          <a:prstGeom prst="rect">
            <a:avLst/>
          </a:prstGeom>
          <a:ln w="12700">
            <a:solidFill/>
            <a:miter lim="400000"/>
          </a:ln>
        </p:spPr>
      </p:pic>
      <p:sp>
        <p:nvSpPr>
          <p:cNvPr id="222" name="Shape 222">
            <a:hlinkClick r:id="rId3" invalidUrl="" action="ppaction://hlinksldjump" tgtFrame="" tooltip="" history="1" highlightClick="0" endSnd="0"/>
          </p:cNvPr>
          <p:cNvSpPr/>
          <p:nvPr/>
        </p:nvSpPr>
        <p:spPr>
          <a:xfrm>
            <a:off x="1523841" y="7945966"/>
            <a:ext cx="3729633" cy="973205"/>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Now that a user has created an account, we run them through a quick introduction to the app.</a:t>
            </a:r>
          </a:p>
        </p:txBody>
      </p:sp>
      <p:pic>
        <p:nvPicPr>
          <p:cNvPr id="225" name="Crowd.056.png"/>
          <p:cNvPicPr/>
          <p:nvPr/>
        </p:nvPicPr>
        <p:blipFill>
          <a:blip r:embed="rId2">
            <a:extLst/>
          </a:blip>
          <a:stretch>
            <a:fillRect/>
          </a:stretch>
        </p:blipFill>
        <p:spPr>
          <a:xfrm>
            <a:off x="641091" y="0"/>
            <a:ext cx="5494987" cy="9753601"/>
          </a:xfrm>
          <a:prstGeom prst="rect">
            <a:avLst/>
          </a:prstGeom>
          <a:ln w="12700">
            <a:solidFill/>
            <a:miter lim="400000"/>
          </a:ln>
        </p:spPr>
      </p:pic>
      <p:sp>
        <p:nvSpPr>
          <p:cNvPr id="226" name="Shape 226">
            <a:hlinkClick r:id="rId3" invalidUrl="" action="ppaction://hlinksldjump" tgtFrame="" tooltip="" history="1" highlightClick="0" endSnd="0"/>
          </p:cNvPr>
          <p:cNvSpPr/>
          <p:nvPr/>
        </p:nvSpPr>
        <p:spPr>
          <a:xfrm>
            <a:off x="1523841" y="7945966"/>
            <a:ext cx="3729633" cy="973205"/>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 the last screen we highlight the posting of a job, however they can also press “Main Menu” to go to the main menu and not post a job.</a:t>
            </a:r>
          </a:p>
        </p:txBody>
      </p:sp>
      <p:pic>
        <p:nvPicPr>
          <p:cNvPr id="229" name="Crowd.057.png"/>
          <p:cNvPicPr/>
          <p:nvPr/>
        </p:nvPicPr>
        <p:blipFill>
          <a:blip r:embed="rId2">
            <a:extLst/>
          </a:blip>
          <a:stretch>
            <a:fillRect/>
          </a:stretch>
        </p:blipFill>
        <p:spPr>
          <a:xfrm>
            <a:off x="641091" y="0"/>
            <a:ext cx="5494987" cy="9753601"/>
          </a:xfrm>
          <a:prstGeom prst="rect">
            <a:avLst/>
          </a:prstGeom>
          <a:ln w="12700">
            <a:solidFill/>
            <a:miter lim="400000"/>
          </a:ln>
        </p:spPr>
      </p:pic>
      <p:sp>
        <p:nvSpPr>
          <p:cNvPr id="230" name="Shape 230">
            <a:hlinkClick r:id="rId3" invalidUrl="" action="ppaction://hlinksldjump" tgtFrame="" tooltip="" history="1" highlightClick="0" endSnd="0"/>
          </p:cNvPr>
          <p:cNvSpPr/>
          <p:nvPr/>
        </p:nvSpPr>
        <p:spPr>
          <a:xfrm>
            <a:off x="1523841" y="7945966"/>
            <a:ext cx="3729633" cy="973205"/>
          </a:xfrm>
          <a:prstGeom prst="rect">
            <a:avLst/>
          </a:prstGeom>
          <a:ln w="12700">
            <a:miter lim="400000"/>
          </a:ln>
        </p:spPr>
        <p:txBody>
          <a:bodyPr lIns="0" tIns="0" rIns="0" bIns="0" anchor="ctr"/>
          <a:lstStyle/>
          <a:p>
            <a:pPr lvl="0">
              <a:defRPr sz="2400">
                <a:solidFill>
                  <a:srgbClr val="FFFFFF"/>
                </a:solidFill>
              </a:defRPr>
            </a:pPr>
          </a:p>
        </p:txBody>
      </p:sp>
      <p:sp>
        <p:nvSpPr>
          <p:cNvPr id="231" name="Shape 231">
            <a:hlinkClick r:id="rId4" invalidUrl="" action="ppaction://hlinksldjump" tgtFrame="" tooltip="" history="1" highlightClick="0" endSnd="0"/>
          </p:cNvPr>
          <p:cNvSpPr/>
          <p:nvPr/>
        </p:nvSpPr>
        <p:spPr>
          <a:xfrm>
            <a:off x="2577742" y="7414683"/>
            <a:ext cx="1621831" cy="46308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nvSpPr>
        <p:spPr>
          <a:xfrm>
            <a:off x="6068186" y="1011766"/>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My Crowd, this is the main view of the app.  When it opens up, it opens here.  Before a user is following anyone, we will have messaging here about how to use the app and follow people.</a:t>
            </a:r>
          </a:p>
        </p:txBody>
      </p:sp>
      <p:pic>
        <p:nvPicPr>
          <p:cNvPr id="234" name="Crowd.046.png"/>
          <p:cNvPicPr/>
          <p:nvPr/>
        </p:nvPicPr>
        <p:blipFill>
          <a:blip r:embed="rId2">
            <a:extLst/>
          </a:blip>
          <a:stretch>
            <a:fillRect/>
          </a:stretch>
        </p:blipFill>
        <p:spPr>
          <a:xfrm>
            <a:off x="641091" y="0"/>
            <a:ext cx="5494987" cy="9753601"/>
          </a:xfrm>
          <a:prstGeom prst="rect">
            <a:avLst/>
          </a:prstGeom>
          <a:ln w="12700">
            <a:solidFill/>
            <a:miter lim="400000"/>
          </a:ln>
        </p:spPr>
      </p:pic>
      <p:sp>
        <p:nvSpPr>
          <p:cNvPr id="235" name="Shape 235">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236" name="Shape 236">
            <a:hlinkClick r:id="rId4" invalidUrl="" action="ppaction://hlinksldjump" tgtFrame="" tooltip="" history="1" highlightClick="0" endSnd="0"/>
          </p:cNvPr>
          <p:cNvSpPr/>
          <p:nvPr/>
        </p:nvSpPr>
        <p:spPr>
          <a:xfrm>
            <a:off x="666604" y="715527"/>
            <a:ext cx="5444107" cy="514754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menu is accessible from nearly every view in the app.  It is the quick navigation to other parts of the app.  It will slide in from the left.</a:t>
            </a:r>
          </a:p>
        </p:txBody>
      </p:sp>
      <p:pic>
        <p:nvPicPr>
          <p:cNvPr id="239" name="Crowd.048.png"/>
          <p:cNvPicPr/>
          <p:nvPr/>
        </p:nvPicPr>
        <p:blipFill>
          <a:blip r:embed="rId2">
            <a:extLst/>
          </a:blip>
          <a:stretch>
            <a:fillRect/>
          </a:stretch>
        </p:blipFill>
        <p:spPr>
          <a:xfrm>
            <a:off x="641091" y="0"/>
            <a:ext cx="5494987" cy="9753601"/>
          </a:xfrm>
          <a:prstGeom prst="rect">
            <a:avLst/>
          </a:prstGeom>
          <a:ln w="12700">
            <a:solidFill/>
            <a:miter lim="400000"/>
          </a:ln>
        </p:spPr>
      </p:pic>
      <p:sp>
        <p:nvSpPr>
          <p:cNvPr id="240" name="Shape 240">
            <a:hlinkClick r:id="rId3" invalidUrl="" action="ppaction://hlinksldjump" tgtFrame="" tooltip="" history="1" highlightClick="0" endSnd="0"/>
          </p:cNvPr>
          <p:cNvSpPr/>
          <p:nvPr/>
        </p:nvSpPr>
        <p:spPr>
          <a:xfrm>
            <a:off x="5661924" y="-80434"/>
            <a:ext cx="441524" cy="9753601"/>
          </a:xfrm>
          <a:prstGeom prst="rect">
            <a:avLst/>
          </a:prstGeom>
          <a:ln w="12700">
            <a:miter lim="400000"/>
          </a:ln>
        </p:spPr>
        <p:txBody>
          <a:bodyPr lIns="0" tIns="0" rIns="0" bIns="0" anchor="ctr"/>
          <a:lstStyle/>
          <a:p>
            <a:pPr lvl="0">
              <a:defRPr sz="2400">
                <a:solidFill>
                  <a:srgbClr val="FFFFFF"/>
                </a:solidFill>
              </a:defRPr>
            </a:pPr>
          </a:p>
        </p:txBody>
      </p:sp>
      <p:sp>
        <p:nvSpPr>
          <p:cNvPr id="241" name="Shape 241">
            <a:hlinkClick r:id="rId4" invalidUrl="" action="ppaction://hlinksldjump" tgtFrame="" tooltip="" history="1" highlightClick="0" endSnd="0"/>
          </p:cNvPr>
          <p:cNvSpPr/>
          <p:nvPr/>
        </p:nvSpPr>
        <p:spPr>
          <a:xfrm>
            <a:off x="763957" y="4045891"/>
            <a:ext cx="2500843" cy="479096"/>
          </a:xfrm>
          <a:prstGeom prst="rect">
            <a:avLst/>
          </a:prstGeom>
          <a:ln w="12700">
            <a:miter lim="400000"/>
          </a:ln>
        </p:spPr>
        <p:txBody>
          <a:bodyPr lIns="0" tIns="0" rIns="0" bIns="0" anchor="ctr"/>
          <a:lstStyle/>
          <a:p>
            <a:pPr lvl="0">
              <a:defRPr sz="2400">
                <a:solidFill>
                  <a:srgbClr val="FFFFFF"/>
                </a:solidFill>
              </a:defRPr>
            </a:pPr>
          </a:p>
        </p:txBody>
      </p:sp>
      <p:sp>
        <p:nvSpPr>
          <p:cNvPr id="242" name="Shape 242">
            <a:hlinkClick r:id="rId5" invalidUrl="" action="ppaction://hlinksldjump" tgtFrame="" tooltip="" history="1" highlightClick="0" endSnd="0"/>
          </p:cNvPr>
          <p:cNvSpPr/>
          <p:nvPr/>
        </p:nvSpPr>
        <p:spPr>
          <a:xfrm>
            <a:off x="763957" y="-12123"/>
            <a:ext cx="646378" cy="645386"/>
          </a:xfrm>
          <a:prstGeom prst="rect">
            <a:avLst/>
          </a:prstGeom>
          <a:ln w="12700">
            <a:miter lim="400000"/>
          </a:ln>
        </p:spPr>
        <p:txBody>
          <a:bodyPr lIns="0" tIns="0" rIns="0" bIns="0" anchor="ctr"/>
          <a:lstStyle/>
          <a:p>
            <a:pPr lvl="0">
              <a:defRPr sz="2400">
                <a:solidFill>
                  <a:srgbClr val="FFFFFF"/>
                </a:solidFill>
              </a:defRPr>
            </a:pPr>
          </a:p>
        </p:txBody>
      </p:sp>
      <p:sp>
        <p:nvSpPr>
          <p:cNvPr id="243" name="Shape 243">
            <a:hlinkClick r:id="rId6" invalidUrl="" action="ppaction://hlinksldjump" tgtFrame="" tooltip="" history="1" highlightClick="0" endSnd="0"/>
          </p:cNvPr>
          <p:cNvSpPr/>
          <p:nvPr/>
        </p:nvSpPr>
        <p:spPr>
          <a:xfrm>
            <a:off x="763957" y="4556819"/>
            <a:ext cx="2500843" cy="479095"/>
          </a:xfrm>
          <a:prstGeom prst="rect">
            <a:avLst/>
          </a:prstGeom>
          <a:ln w="12700">
            <a:miter lim="400000"/>
          </a:ln>
        </p:spPr>
        <p:txBody>
          <a:bodyPr lIns="0" tIns="0" rIns="0" bIns="0" anchor="ctr"/>
          <a:lstStyle/>
          <a:p>
            <a:pPr lvl="0">
              <a:defRPr sz="2400">
                <a:solidFill>
                  <a:srgbClr val="FFFFFF"/>
                </a:solidFill>
              </a:defRPr>
            </a:pPr>
          </a:p>
        </p:txBody>
      </p:sp>
      <p:sp>
        <p:nvSpPr>
          <p:cNvPr id="244" name="Shape 244">
            <a:hlinkClick r:id="rId3" invalidUrl="" action="ppaction://hlinksldjump" tgtFrame="" tooltip="" history="1" highlightClick="0" endSnd="0"/>
          </p:cNvPr>
          <p:cNvSpPr/>
          <p:nvPr/>
        </p:nvSpPr>
        <p:spPr>
          <a:xfrm>
            <a:off x="763957" y="6209124"/>
            <a:ext cx="2500843" cy="479095"/>
          </a:xfrm>
          <a:prstGeom prst="rect">
            <a:avLst/>
          </a:prstGeom>
          <a:ln w="12700">
            <a:miter lim="400000"/>
          </a:ln>
        </p:spPr>
        <p:txBody>
          <a:bodyPr lIns="0" tIns="0" rIns="0" bIns="0" anchor="ctr"/>
          <a:lstStyle/>
          <a:p>
            <a:pPr lvl="0">
              <a:defRPr sz="2400">
                <a:solidFill>
                  <a:srgbClr val="FFFFFF"/>
                </a:solidFill>
              </a:defRPr>
            </a:pPr>
          </a:p>
        </p:txBody>
      </p:sp>
      <p:sp>
        <p:nvSpPr>
          <p:cNvPr id="245" name="Shape 245">
            <a:hlinkClick r:id="rId7" invalidUrl="" action="ppaction://hlinksldjump" tgtFrame="" tooltip="" history="1" highlightClick="0" endSnd="0"/>
          </p:cNvPr>
          <p:cNvSpPr/>
          <p:nvPr/>
        </p:nvSpPr>
        <p:spPr>
          <a:xfrm>
            <a:off x="814757" y="5067746"/>
            <a:ext cx="3213895" cy="479096"/>
          </a:xfrm>
          <a:prstGeom prst="rect">
            <a:avLst/>
          </a:prstGeom>
          <a:ln w="12700">
            <a:miter lim="400000"/>
          </a:ln>
        </p:spPr>
        <p:txBody>
          <a:bodyPr lIns="0" tIns="0" rIns="0" bIns="0" anchor="ctr"/>
          <a:lstStyle/>
          <a:p>
            <a:pPr lvl="0">
              <a:defRPr sz="2400">
                <a:solidFill>
                  <a:srgbClr val="FFFFFF"/>
                </a:solidFill>
              </a:defRPr>
            </a:pPr>
          </a:p>
        </p:txBody>
      </p:sp>
      <p:sp>
        <p:nvSpPr>
          <p:cNvPr id="246" name="Shape 246">
            <a:hlinkClick r:id="rId8" invalidUrl="" action="ppaction://hlinksldjump" tgtFrame="" tooltip="" history="1" highlightClick="0" endSnd="0"/>
          </p:cNvPr>
          <p:cNvSpPr/>
          <p:nvPr/>
        </p:nvSpPr>
        <p:spPr>
          <a:xfrm>
            <a:off x="628491" y="6810918"/>
            <a:ext cx="2500842" cy="479095"/>
          </a:xfrm>
          <a:prstGeom prst="rect">
            <a:avLst/>
          </a:prstGeom>
          <a:ln w="12700">
            <a:miter lim="400000"/>
          </a:ln>
        </p:spPr>
        <p:txBody>
          <a:bodyPr lIns="0" tIns="0" rIns="0" bIns="0" anchor="ctr"/>
          <a:lstStyle/>
          <a:p>
            <a:pPr lvl="0">
              <a:defRPr sz="2400">
                <a:solidFill>
                  <a:srgbClr val="FFFFFF"/>
                </a:solidFill>
              </a:defRPr>
            </a:pPr>
          </a:p>
        </p:txBody>
      </p:sp>
      <p:sp>
        <p:nvSpPr>
          <p:cNvPr id="247" name="Shape 247">
            <a:hlinkClick r:id="rId9" invalidUrl="" action="ppaction://hlinksldjump" tgtFrame="" tooltip="" history="1" highlightClick="0" endSnd="0"/>
          </p:cNvPr>
          <p:cNvSpPr/>
          <p:nvPr/>
        </p:nvSpPr>
        <p:spPr>
          <a:xfrm>
            <a:off x="763957" y="9065017"/>
            <a:ext cx="646378" cy="645386"/>
          </a:xfrm>
          <a:prstGeom prst="rect">
            <a:avLst/>
          </a:prstGeom>
          <a:ln w="12700">
            <a:miter lim="400000"/>
          </a:ln>
        </p:spPr>
        <p:txBody>
          <a:bodyPr lIns="0" tIns="0" rIns="0" bIns="0" anchor="ctr"/>
          <a:lstStyle/>
          <a:p>
            <a:pPr lvl="0">
              <a:defRPr sz="2400">
                <a:solidFill>
                  <a:srgbClr val="FFFFFF"/>
                </a:solidFill>
              </a:defRPr>
            </a:pPr>
          </a:p>
        </p:txBody>
      </p:sp>
      <p:sp>
        <p:nvSpPr>
          <p:cNvPr id="248" name="Shape 248">
            <a:hlinkClick r:id="rId10" invalidUrl="" action="ppaction://hlinksldjump" tgtFrame="" tooltip="" history="1" highlightClick="0" endSnd="0"/>
          </p:cNvPr>
          <p:cNvSpPr/>
          <p:nvPr/>
        </p:nvSpPr>
        <p:spPr>
          <a:xfrm>
            <a:off x="865557" y="5718933"/>
            <a:ext cx="3573993" cy="479096"/>
          </a:xfrm>
          <a:prstGeom prst="rect">
            <a:avLst/>
          </a:prstGeom>
          <a:ln w="12700">
            <a:miter lim="400000"/>
          </a:ln>
        </p:spPr>
        <p:txBody>
          <a:bodyPr lIns="0" tIns="0" rIns="0" bIns="0" anchor="ctr"/>
          <a:lstStyle/>
          <a:p>
            <a:pPr lvl="0">
              <a:defRPr sz="2400">
                <a:solidFill>
                  <a:srgbClr val="FFFFFF"/>
                </a:solidFill>
              </a:defRPr>
            </a:pPr>
          </a:p>
        </p:txBody>
      </p:sp>
      <p:sp>
        <p:nvSpPr>
          <p:cNvPr id="249" name="Shape 249">
            <a:hlinkClick r:id="rId11" invalidUrl="" action="ppaction://hlinksldjump" tgtFrame="" tooltip="" history="1" highlightClick="0" endSnd="0"/>
          </p:cNvPr>
          <p:cNvSpPr/>
          <p:nvPr/>
        </p:nvSpPr>
        <p:spPr>
          <a:xfrm>
            <a:off x="628491" y="3324575"/>
            <a:ext cx="4974035" cy="479095"/>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 name="Shape 46"/>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Here the user can take a new photo.  Pressing on the camera icon will bring up the iOS camera.</a:t>
            </a:r>
          </a:p>
        </p:txBody>
      </p:sp>
      <p:pic>
        <p:nvPicPr>
          <p:cNvPr id="47" name="Crowd.003.png"/>
          <p:cNvPicPr/>
          <p:nvPr/>
        </p:nvPicPr>
        <p:blipFill>
          <a:blip r:embed="rId2">
            <a:extLst/>
          </a:blip>
          <a:stretch>
            <a:fillRect/>
          </a:stretch>
        </p:blipFill>
        <p:spPr>
          <a:xfrm>
            <a:off x="641091" y="0"/>
            <a:ext cx="5494987" cy="9753601"/>
          </a:xfrm>
          <a:prstGeom prst="rect">
            <a:avLst/>
          </a:prstGeom>
          <a:ln w="12700">
            <a:solidFill/>
            <a:miter lim="400000"/>
          </a:ln>
        </p:spPr>
      </p:pic>
      <p:sp>
        <p:nvSpPr>
          <p:cNvPr id="48" name="Shape 48">
            <a:hlinkClick r:id="rId3"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49" name="Shape 49">
            <a:hlinkClick r:id="rId4"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50" name="Shape 50">
            <a:hlinkClick r:id="rId5" invalidUrl="" action="ppaction://hlinksldjump" tgtFrame="" tooltip="" history="1" highlightClick="0" endSnd="0"/>
          </p:cNvPr>
          <p:cNvSpPr/>
          <p:nvPr/>
        </p:nvSpPr>
        <p:spPr>
          <a:xfrm>
            <a:off x="2010939" y="1636249"/>
            <a:ext cx="2755437" cy="276641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1" name="Shape 251"/>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Crowd Feed, an activity feed of what crowd users are doing.</a:t>
            </a:r>
          </a:p>
        </p:txBody>
      </p:sp>
      <p:pic>
        <p:nvPicPr>
          <p:cNvPr id="252" name="Crowd.048.png"/>
          <p:cNvPicPr/>
          <p:nvPr/>
        </p:nvPicPr>
        <p:blipFill>
          <a:blip r:embed="rId2">
            <a:extLst/>
          </a:blip>
          <a:stretch>
            <a:fillRect/>
          </a:stretch>
        </p:blipFill>
        <p:spPr>
          <a:xfrm>
            <a:off x="641091" y="0"/>
            <a:ext cx="5494987" cy="9753601"/>
          </a:xfrm>
          <a:prstGeom prst="rect">
            <a:avLst/>
          </a:prstGeom>
          <a:ln w="12700">
            <a:solidFill/>
            <a:miter lim="400000"/>
          </a:ln>
        </p:spPr>
      </p:pic>
      <p:sp>
        <p:nvSpPr>
          <p:cNvPr id="253" name="Shape 253">
            <a:hlinkClick r:id="rId3" invalidUrl="" action="ppaction://hlinksldjump" tgtFrame="" tooltip="" history="1" highlightClick="0" endSnd="0"/>
          </p:cNvPr>
          <p:cNvSpPr/>
          <p:nvPr/>
        </p:nvSpPr>
        <p:spPr>
          <a:xfrm>
            <a:off x="673867" y="712655"/>
            <a:ext cx="5429581" cy="5153290"/>
          </a:xfrm>
          <a:prstGeom prst="rect">
            <a:avLst/>
          </a:prstGeom>
          <a:ln w="12700">
            <a:miter lim="400000"/>
          </a:ln>
        </p:spPr>
        <p:txBody>
          <a:bodyPr lIns="0" tIns="0" rIns="0" bIns="0" anchor="ctr"/>
          <a:lstStyle/>
          <a:p>
            <a:pPr lvl="0">
              <a:defRPr sz="2400">
                <a:solidFill>
                  <a:srgbClr val="FFFFFF"/>
                </a:solidFill>
              </a:defRPr>
            </a:pPr>
          </a:p>
        </p:txBody>
      </p:sp>
      <p:sp>
        <p:nvSpPr>
          <p:cNvPr id="254" name="Shape 254">
            <a:hlinkClick r:id="rId4" invalidUrl="" action="ppaction://hlinksldjump" tgtFrame="" tooltip="" history="1" highlightClick="0" endSnd="0"/>
          </p:cNvPr>
          <p:cNvSpPr/>
          <p:nvPr/>
        </p:nvSpPr>
        <p:spPr>
          <a:xfrm>
            <a:off x="763957" y="-12123"/>
            <a:ext cx="646378" cy="6453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nvSpPr>
        <p:spPr>
          <a:xfrm>
            <a:off x="6102053" y="1356783"/>
            <a:ext cx="6868135" cy="6108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My jobs lists jobs I have favorited and jobs I have posted.  If I have no jobs posted by me, the header will not be shown, likewise if I have not favorited any jobs that header will not be shown.</a:t>
            </a:r>
            <a:endParaRPr sz="3600"/>
          </a:p>
          <a:p>
            <a:pPr lvl="0" algn="r">
              <a:defRPr sz="1800"/>
            </a:pPr>
            <a:endParaRPr sz="3600"/>
          </a:p>
          <a:p>
            <a:pPr lvl="0" algn="r">
              <a:defRPr sz="1800"/>
            </a:pPr>
            <a:r>
              <a:rPr sz="3600"/>
              <a:t>Anchored to the bottom is a “New Job Listing” button which will begin the new job wizard.</a:t>
            </a:r>
          </a:p>
        </p:txBody>
      </p:sp>
      <p:pic>
        <p:nvPicPr>
          <p:cNvPr id="257" name="Crowd.085.png"/>
          <p:cNvPicPr/>
          <p:nvPr/>
        </p:nvPicPr>
        <p:blipFill>
          <a:blip r:embed="rId2">
            <a:extLst/>
          </a:blip>
          <a:stretch>
            <a:fillRect/>
          </a:stretch>
        </p:blipFill>
        <p:spPr>
          <a:xfrm>
            <a:off x="641091" y="0"/>
            <a:ext cx="5494987" cy="9753601"/>
          </a:xfrm>
          <a:prstGeom prst="rect">
            <a:avLst/>
          </a:prstGeom>
          <a:ln w="12700">
            <a:solidFill/>
            <a:miter lim="400000"/>
          </a:ln>
        </p:spPr>
      </p:pic>
      <p:sp>
        <p:nvSpPr>
          <p:cNvPr id="258" name="Shape 258">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259" name="Shape 259">
            <a:hlinkClick r:id="rId4" invalidUrl="" action="ppaction://hlinksldjump" tgtFrame="" tooltip="" history="1" highlightClick="0" endSnd="0"/>
          </p:cNvPr>
          <p:cNvSpPr/>
          <p:nvPr/>
        </p:nvSpPr>
        <p:spPr>
          <a:xfrm>
            <a:off x="685641" y="1130300"/>
            <a:ext cx="5406034" cy="2582003"/>
          </a:xfrm>
          <a:prstGeom prst="rect">
            <a:avLst/>
          </a:prstGeom>
          <a:ln w="12700">
            <a:miter lim="400000"/>
          </a:ln>
        </p:spPr>
        <p:txBody>
          <a:bodyPr lIns="0" tIns="0" rIns="0" bIns="0" anchor="ctr"/>
          <a:lstStyle/>
          <a:p>
            <a:pPr lvl="0">
              <a:defRPr sz="2400">
                <a:solidFill>
                  <a:srgbClr val="FFFFFF"/>
                </a:solidFill>
              </a:defRPr>
            </a:pPr>
          </a:p>
        </p:txBody>
      </p:sp>
      <p:sp>
        <p:nvSpPr>
          <p:cNvPr id="260" name="Shape 260">
            <a:hlinkClick r:id="rId5" invalidUrl="" action="ppaction://hlinksldjump" tgtFrame="" tooltip="" history="1" highlightClick="0" endSnd="0"/>
          </p:cNvPr>
          <p:cNvSpPr/>
          <p:nvPr/>
        </p:nvSpPr>
        <p:spPr>
          <a:xfrm>
            <a:off x="1560750" y="8928496"/>
            <a:ext cx="3655815" cy="787401"/>
          </a:xfrm>
          <a:prstGeom prst="rect">
            <a:avLst/>
          </a:prstGeom>
          <a:ln w="12700">
            <a:miter lim="400000"/>
          </a:ln>
        </p:spPr>
        <p:txBody>
          <a:bodyPr lIns="0" tIns="0" rIns="0" bIns="0" anchor="ctr"/>
          <a:lstStyle/>
          <a:p>
            <a:pPr lvl="0">
              <a:defRPr sz="2400">
                <a:solidFill>
                  <a:srgbClr val="FFFFFF"/>
                </a:solidFill>
              </a:defRPr>
            </a:pPr>
          </a:p>
        </p:txBody>
      </p:sp>
      <p:sp>
        <p:nvSpPr>
          <p:cNvPr id="261" name="Shape 261">
            <a:hlinkClick r:id="rId4" invalidUrl="" action="ppaction://hlinksldjump" tgtFrame="" tooltip="" history="1" highlightClick="0" endSnd="0"/>
          </p:cNvPr>
          <p:cNvSpPr/>
          <p:nvPr/>
        </p:nvSpPr>
        <p:spPr>
          <a:xfrm>
            <a:off x="758070" y="4491103"/>
            <a:ext cx="5261175" cy="2419351"/>
          </a:xfrm>
          <a:prstGeom prst="rect">
            <a:avLst/>
          </a:prstGeom>
          <a:ln w="12700">
            <a:miter lim="400000"/>
          </a:ln>
        </p:spPr>
        <p:txBody>
          <a:bodyPr lIns="0" tIns="0" rIns="0" bIns="0" anchor="ctr"/>
          <a:lstStyle/>
          <a:p>
            <a:pPr lvl="0">
              <a:defRPr sz="2400">
                <a:solidFill>
                  <a:srgbClr val="FFFFFF"/>
                </a:solidFill>
              </a:defRPr>
            </a:pPr>
          </a:p>
        </p:txBody>
      </p:sp>
      <p:sp>
        <p:nvSpPr>
          <p:cNvPr id="262" name="Shape 262">
            <a:hlinkClick r:id="rId6" invalidUrl="" action="ppaction://hlinksldjump" tgtFrame="" tooltip="" history="1" highlightClick="0" endSnd="0"/>
          </p:cNvPr>
          <p:cNvSpPr/>
          <p:nvPr/>
        </p:nvSpPr>
        <p:spPr>
          <a:xfrm>
            <a:off x="758070" y="7803554"/>
            <a:ext cx="5261175" cy="1033199"/>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Finding a candidate begins with a search, the user can search for Company Name, Location and Industry.</a:t>
            </a:r>
          </a:p>
        </p:txBody>
      </p:sp>
      <p:pic>
        <p:nvPicPr>
          <p:cNvPr id="265" name="Crowd.061.png"/>
          <p:cNvPicPr/>
          <p:nvPr/>
        </p:nvPicPr>
        <p:blipFill>
          <a:blip r:embed="rId2">
            <a:extLst/>
          </a:blip>
          <a:stretch>
            <a:fillRect/>
          </a:stretch>
        </p:blipFill>
        <p:spPr>
          <a:xfrm>
            <a:off x="641091" y="0"/>
            <a:ext cx="5494987" cy="9753601"/>
          </a:xfrm>
          <a:prstGeom prst="rect">
            <a:avLst/>
          </a:prstGeom>
          <a:ln w="12700">
            <a:solidFill/>
            <a:miter lim="400000"/>
          </a:ln>
        </p:spPr>
      </p:pic>
      <p:sp>
        <p:nvSpPr>
          <p:cNvPr id="266" name="Shape 266">
            <a:hlinkClick r:id="rId3" invalidUrl="" action="ppaction://hlinksldjump" tgtFrame="" tooltip="" history="1" highlightClick="0" endSnd="0"/>
          </p:cNvPr>
          <p:cNvSpPr/>
          <p:nvPr/>
        </p:nvSpPr>
        <p:spPr>
          <a:xfrm>
            <a:off x="5302091" y="-12700"/>
            <a:ext cx="846072" cy="617604"/>
          </a:xfrm>
          <a:prstGeom prst="rect">
            <a:avLst/>
          </a:prstGeom>
          <a:ln w="12700">
            <a:miter lim="400000"/>
          </a:ln>
        </p:spPr>
        <p:txBody>
          <a:bodyPr lIns="0" tIns="0" rIns="0" bIns="0" anchor="ctr"/>
          <a:lstStyle/>
          <a:p>
            <a:pPr lvl="0">
              <a:defRPr sz="2400">
                <a:solidFill>
                  <a:srgbClr val="FFFFFF"/>
                </a:solidFill>
              </a:defRPr>
            </a:pPr>
          </a:p>
        </p:txBody>
      </p:sp>
      <p:sp>
        <p:nvSpPr>
          <p:cNvPr id="267" name="Shape 267">
            <a:hlinkClick r:id="rId4" invalidUrl="" action="ppaction://hlinksldjump" tgtFrame="" tooltip="" history="1" highlightClick="0" endSnd="0"/>
          </p:cNvPr>
          <p:cNvSpPr/>
          <p:nvPr/>
        </p:nvSpPr>
        <p:spPr>
          <a:xfrm>
            <a:off x="611557" y="141452"/>
            <a:ext cx="659144" cy="47909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Once a user has searched for a company, in this case name they can refine the search by adding criteria go back, delete the search or search.</a:t>
            </a:r>
          </a:p>
        </p:txBody>
      </p:sp>
      <p:pic>
        <p:nvPicPr>
          <p:cNvPr id="270" name="Crowd.062.png"/>
          <p:cNvPicPr/>
          <p:nvPr/>
        </p:nvPicPr>
        <p:blipFill>
          <a:blip r:embed="rId2">
            <a:extLst/>
          </a:blip>
          <a:stretch>
            <a:fillRect/>
          </a:stretch>
        </p:blipFill>
        <p:spPr>
          <a:xfrm>
            <a:off x="641091" y="0"/>
            <a:ext cx="5494987" cy="9753601"/>
          </a:xfrm>
          <a:prstGeom prst="rect">
            <a:avLst/>
          </a:prstGeom>
          <a:ln w="12700">
            <a:solidFill/>
            <a:miter lim="400000"/>
          </a:ln>
        </p:spPr>
      </p:pic>
      <p:sp>
        <p:nvSpPr>
          <p:cNvPr id="271" name="Shape 271">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272" name="Shape 272">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273" name="Shape 273">
            <a:hlinkClick r:id="rId5" invalidUrl="" action="ppaction://hlinksldjump" tgtFrame="" tooltip="" history="1" highlightClick="0" endSnd="0"/>
          </p:cNvPr>
          <p:cNvSpPr/>
          <p:nvPr/>
        </p:nvSpPr>
        <p:spPr>
          <a:xfrm>
            <a:off x="5312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74" name="Shape 274">
            <a:hlinkClick r:id="rId4" invalidUrl="" action="ppaction://hlinksldjump" tgtFrame="" tooltip="" history="1" highlightClick="0" endSnd="0"/>
          </p:cNvPr>
          <p:cNvSpPr/>
          <p:nvPr/>
        </p:nvSpPr>
        <p:spPr>
          <a:xfrm>
            <a:off x="867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75" name="Shape 275">
            <a:hlinkClick r:id="rId6" invalidUrl="" action="ppaction://hlinksldjump" tgtFrame="" tooltip="" history="1" highlightClick="0" endSnd="0"/>
          </p:cNvPr>
          <p:cNvSpPr/>
          <p:nvPr/>
        </p:nvSpPr>
        <p:spPr>
          <a:xfrm>
            <a:off x="2349563" y="2258119"/>
            <a:ext cx="2078190" cy="479095"/>
          </a:xfrm>
          <a:prstGeom prst="rect">
            <a:avLst/>
          </a:prstGeom>
          <a:ln w="12700">
            <a:miter lim="400000"/>
          </a:ln>
        </p:spPr>
        <p:txBody>
          <a:bodyPr lIns="0" tIns="0" rIns="0" bIns="0" anchor="ctr"/>
          <a:lstStyle/>
          <a:p>
            <a:pPr lvl="0">
              <a:defRPr sz="2400">
                <a:solidFill>
                  <a:srgbClr val="FFFFFF"/>
                </a:solidFill>
              </a:defRPr>
            </a:pPr>
          </a:p>
        </p:txBody>
      </p:sp>
      <p:sp>
        <p:nvSpPr>
          <p:cNvPr id="276" name="Shape 276">
            <a:hlinkClick r:id="rId7" invalidUrl="" action="ppaction://hlinksldjump" tgtFrame="" tooltip="" history="1" highlightClick="0" endSnd="0"/>
          </p:cNvPr>
          <p:cNvSpPr/>
          <p:nvPr/>
        </p:nvSpPr>
        <p:spPr>
          <a:xfrm>
            <a:off x="1553696" y="8354119"/>
            <a:ext cx="3669923" cy="90686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now add a 2nd search item, in this case the Industry, they can also go back and start the search over, or cancel adding criteria.</a:t>
            </a:r>
          </a:p>
        </p:txBody>
      </p:sp>
      <p:pic>
        <p:nvPicPr>
          <p:cNvPr id="279" name="Crowd.063.png"/>
          <p:cNvPicPr/>
          <p:nvPr/>
        </p:nvPicPr>
        <p:blipFill>
          <a:blip r:embed="rId2">
            <a:extLst/>
          </a:blip>
          <a:stretch>
            <a:fillRect/>
          </a:stretch>
        </p:blipFill>
        <p:spPr>
          <a:xfrm>
            <a:off x="641091" y="0"/>
            <a:ext cx="5494987" cy="9753601"/>
          </a:xfrm>
          <a:prstGeom prst="rect">
            <a:avLst/>
          </a:prstGeom>
          <a:ln w="12700">
            <a:solidFill/>
            <a:miter lim="400000"/>
          </a:ln>
        </p:spPr>
      </p:pic>
      <p:sp>
        <p:nvSpPr>
          <p:cNvPr id="280" name="Shape 280">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281" name="Shape 281">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282" name="Shape 282">
            <a:hlinkClick r:id="rId5" invalidUrl="" action="ppaction://hlinksldjump" tgtFrame="" tooltip="" history="1" highlightClick="0" endSnd="0"/>
          </p:cNvPr>
          <p:cNvSpPr/>
          <p:nvPr/>
        </p:nvSpPr>
        <p:spPr>
          <a:xfrm>
            <a:off x="662357" y="3553519"/>
            <a:ext cx="5507833" cy="6245623"/>
          </a:xfrm>
          <a:prstGeom prst="rect">
            <a:avLst/>
          </a:prstGeom>
          <a:ln w="12700">
            <a:miter lim="400000"/>
          </a:ln>
        </p:spPr>
        <p:txBody>
          <a:bodyPr lIns="0" tIns="0" rIns="0" bIns="0" anchor="ctr"/>
          <a:lstStyle/>
          <a:p>
            <a:pPr lvl="0">
              <a:defRPr sz="2400">
                <a:solidFill>
                  <a:srgbClr val="FFFFFF"/>
                </a:solidFill>
              </a:defRPr>
            </a:pPr>
          </a:p>
        </p:txBody>
      </p:sp>
      <p:sp>
        <p:nvSpPr>
          <p:cNvPr id="283" name="Shape 283">
            <a:hlinkClick r:id="rId6" invalidUrl="" action="ppaction://hlinksldjump" tgtFrame="" tooltip="" history="1" highlightClick="0" endSnd="0"/>
          </p:cNvPr>
          <p:cNvSpPr/>
          <p:nvPr/>
        </p:nvSpPr>
        <p:spPr>
          <a:xfrm>
            <a:off x="5141224" y="2277032"/>
            <a:ext cx="1002488" cy="32471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now has two search criteria, and can refine the search with  more criteria, delete a search item, refine a search item start over or search.</a:t>
            </a:r>
          </a:p>
        </p:txBody>
      </p:sp>
      <p:pic>
        <p:nvPicPr>
          <p:cNvPr id="286" name="Crowd.064.png"/>
          <p:cNvPicPr/>
          <p:nvPr/>
        </p:nvPicPr>
        <p:blipFill>
          <a:blip r:embed="rId2">
            <a:extLst/>
          </a:blip>
          <a:stretch>
            <a:fillRect/>
          </a:stretch>
        </p:blipFill>
        <p:spPr>
          <a:xfrm>
            <a:off x="641091" y="0"/>
            <a:ext cx="5494987" cy="9753601"/>
          </a:xfrm>
          <a:prstGeom prst="rect">
            <a:avLst/>
          </a:prstGeom>
          <a:ln w="12700">
            <a:solidFill/>
            <a:miter lim="400000"/>
          </a:ln>
        </p:spPr>
      </p:pic>
      <p:sp>
        <p:nvSpPr>
          <p:cNvPr id="287" name="Shape 287">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288" name="Shape 288">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289" name="Shape 289">
            <a:hlinkClick r:id="rId5" invalidUrl="" action="ppaction://hlinksldjump" tgtFrame="" tooltip="" history="1" highlightClick="0" endSnd="0"/>
          </p:cNvPr>
          <p:cNvSpPr/>
          <p:nvPr/>
        </p:nvSpPr>
        <p:spPr>
          <a:xfrm>
            <a:off x="5312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90" name="Shape 290">
            <a:hlinkClick r:id="rId4" invalidUrl="" action="ppaction://hlinksldjump" tgtFrame="" tooltip="" history="1" highlightClick="0" endSnd="0"/>
          </p:cNvPr>
          <p:cNvSpPr/>
          <p:nvPr/>
        </p:nvSpPr>
        <p:spPr>
          <a:xfrm>
            <a:off x="867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91" name="Shape 291">
            <a:hlinkClick r:id="rId6" invalidUrl="" action="ppaction://hlinksldjump" tgtFrame="" tooltip="" history="1" highlightClick="0" endSnd="0"/>
          </p:cNvPr>
          <p:cNvSpPr/>
          <p:nvPr/>
        </p:nvSpPr>
        <p:spPr>
          <a:xfrm>
            <a:off x="2349563" y="3578919"/>
            <a:ext cx="2078189" cy="479095"/>
          </a:xfrm>
          <a:prstGeom prst="rect">
            <a:avLst/>
          </a:prstGeom>
          <a:ln w="12700">
            <a:miter lim="400000"/>
          </a:ln>
        </p:spPr>
        <p:txBody>
          <a:bodyPr lIns="0" tIns="0" rIns="0" bIns="0" anchor="ctr"/>
          <a:lstStyle/>
          <a:p>
            <a:pPr lvl="0">
              <a:defRPr sz="2400">
                <a:solidFill>
                  <a:srgbClr val="FFFFFF"/>
                </a:solidFill>
              </a:defRPr>
            </a:pPr>
          </a:p>
        </p:txBody>
      </p:sp>
      <p:sp>
        <p:nvSpPr>
          <p:cNvPr id="292" name="Shape 292">
            <a:hlinkClick r:id="rId7" invalidUrl="" action="ppaction://hlinksldjump" tgtFrame="" tooltip="" history="1" highlightClick="0" endSnd="0"/>
          </p:cNvPr>
          <p:cNvSpPr/>
          <p:nvPr/>
        </p:nvSpPr>
        <p:spPr>
          <a:xfrm>
            <a:off x="867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93" name="Shape 293">
            <a:hlinkClick r:id="rId5" invalidUrl="" action="ppaction://hlinksldjump" tgtFrame="" tooltip="" history="1" highlightClick="0" endSnd="0"/>
          </p:cNvPr>
          <p:cNvSpPr/>
          <p:nvPr/>
        </p:nvSpPr>
        <p:spPr>
          <a:xfrm>
            <a:off x="5312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294" name="Shape 294">
            <a:hlinkClick r:id="rId8" invalidUrl="" action="ppaction://hlinksldjump" tgtFrame="" tooltip="" history="1" highlightClick="0" endSnd="0"/>
          </p:cNvPr>
          <p:cNvSpPr/>
          <p:nvPr/>
        </p:nvSpPr>
        <p:spPr>
          <a:xfrm>
            <a:off x="1553696" y="8354119"/>
            <a:ext cx="3669923" cy="90686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Now the user is searching for a Location. </a:t>
            </a:r>
          </a:p>
        </p:txBody>
      </p:sp>
      <p:pic>
        <p:nvPicPr>
          <p:cNvPr id="297" name="Crowd.066.png"/>
          <p:cNvPicPr/>
          <p:nvPr/>
        </p:nvPicPr>
        <p:blipFill>
          <a:blip r:embed="rId2">
            <a:extLst/>
          </a:blip>
          <a:stretch>
            <a:fillRect/>
          </a:stretch>
        </p:blipFill>
        <p:spPr>
          <a:xfrm>
            <a:off x="641091" y="0"/>
            <a:ext cx="5494987" cy="9753601"/>
          </a:xfrm>
          <a:prstGeom prst="rect">
            <a:avLst/>
          </a:prstGeom>
          <a:ln w="12700">
            <a:solidFill/>
            <a:miter lim="400000"/>
          </a:ln>
        </p:spPr>
      </p:pic>
      <p:sp>
        <p:nvSpPr>
          <p:cNvPr id="298" name="Shape 298">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299" name="Shape 299">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300" name="Shape 300">
            <a:hlinkClick r:id="rId5" invalidUrl="" action="ppaction://hlinksldjump" tgtFrame="" tooltip="" history="1" highlightClick="0" endSnd="0"/>
          </p:cNvPr>
          <p:cNvSpPr/>
          <p:nvPr/>
        </p:nvSpPr>
        <p:spPr>
          <a:xfrm>
            <a:off x="2114589" y="6818411"/>
            <a:ext cx="2658865" cy="787401"/>
          </a:xfrm>
          <a:prstGeom prst="rect">
            <a:avLst/>
          </a:prstGeom>
          <a:ln w="12700">
            <a:miter lim="400000"/>
          </a:ln>
        </p:spPr>
        <p:txBody>
          <a:bodyPr lIns="0" tIns="0" rIns="0" bIns="0" anchor="ctr"/>
          <a:lstStyle/>
          <a:p>
            <a:pPr lvl="0">
              <a:defRPr sz="2400">
                <a:solidFill>
                  <a:srgbClr val="FFFFFF"/>
                </a:solidFill>
              </a:defRPr>
            </a:pPr>
          </a:p>
        </p:txBody>
      </p:sp>
      <p:sp>
        <p:nvSpPr>
          <p:cNvPr id="301" name="Shape 301">
            <a:hlinkClick r:id="rId6" invalidUrl="" action="ppaction://hlinksldjump" tgtFrame="" tooltip="" history="1" highlightClick="0" endSnd="0"/>
          </p:cNvPr>
          <p:cNvSpPr/>
          <p:nvPr/>
        </p:nvSpPr>
        <p:spPr>
          <a:xfrm>
            <a:off x="5141224" y="3698442"/>
            <a:ext cx="1002488" cy="32471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303"/>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has 3 search criteria, and can add one more, refine the searches, delete the searches, start over, or search.</a:t>
            </a:r>
          </a:p>
        </p:txBody>
      </p:sp>
      <p:pic>
        <p:nvPicPr>
          <p:cNvPr id="304" name="Crowd.067.png"/>
          <p:cNvPicPr/>
          <p:nvPr/>
        </p:nvPicPr>
        <p:blipFill>
          <a:blip r:embed="rId2">
            <a:extLst/>
          </a:blip>
          <a:stretch>
            <a:fillRect/>
          </a:stretch>
        </p:blipFill>
        <p:spPr>
          <a:xfrm>
            <a:off x="641091" y="0"/>
            <a:ext cx="5494987" cy="9753601"/>
          </a:xfrm>
          <a:prstGeom prst="rect">
            <a:avLst/>
          </a:prstGeom>
          <a:ln w="12700">
            <a:solidFill/>
            <a:miter lim="400000"/>
          </a:ln>
        </p:spPr>
      </p:pic>
      <p:sp>
        <p:nvSpPr>
          <p:cNvPr id="305" name="Shape 305">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306" name="Shape 306">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307" name="Shape 307">
            <a:hlinkClick r:id="rId5" invalidUrl="" action="ppaction://hlinksldjump" tgtFrame="" tooltip="" history="1" highlightClick="0" endSnd="0"/>
          </p:cNvPr>
          <p:cNvSpPr/>
          <p:nvPr/>
        </p:nvSpPr>
        <p:spPr>
          <a:xfrm>
            <a:off x="5312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08" name="Shape 308">
            <a:hlinkClick r:id="rId4" invalidUrl="" action="ppaction://hlinksldjump" tgtFrame="" tooltip="" history="1" highlightClick="0" endSnd="0"/>
          </p:cNvPr>
          <p:cNvSpPr/>
          <p:nvPr/>
        </p:nvSpPr>
        <p:spPr>
          <a:xfrm>
            <a:off x="867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09" name="Shape 309">
            <a:hlinkClick r:id="rId6" invalidUrl="" action="ppaction://hlinksldjump" tgtFrame="" tooltip="" history="1" highlightClick="0" endSnd="0"/>
          </p:cNvPr>
          <p:cNvSpPr/>
          <p:nvPr/>
        </p:nvSpPr>
        <p:spPr>
          <a:xfrm>
            <a:off x="867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10" name="Shape 310">
            <a:hlinkClick r:id="rId5" invalidUrl="" action="ppaction://hlinksldjump" tgtFrame="" tooltip="" history="1" highlightClick="0" endSnd="0"/>
          </p:cNvPr>
          <p:cNvSpPr/>
          <p:nvPr/>
        </p:nvSpPr>
        <p:spPr>
          <a:xfrm>
            <a:off x="5312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11" name="Shape 311">
            <a:hlinkClick r:id="rId7" invalidUrl="" action="ppaction://hlinksldjump" tgtFrame="" tooltip="" history="1" highlightClick="0" endSnd="0"/>
          </p:cNvPr>
          <p:cNvSpPr/>
          <p:nvPr/>
        </p:nvSpPr>
        <p:spPr>
          <a:xfrm>
            <a:off x="867896" y="40107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12" name="Shape 312">
            <a:hlinkClick r:id="rId5" invalidUrl="" action="ppaction://hlinksldjump" tgtFrame="" tooltip="" history="1" highlightClick="0" endSnd="0"/>
          </p:cNvPr>
          <p:cNvSpPr/>
          <p:nvPr/>
        </p:nvSpPr>
        <p:spPr>
          <a:xfrm>
            <a:off x="5312896" y="40107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13" name="Shape 313">
            <a:hlinkClick r:id="rId8" invalidUrl="" action="ppaction://hlinksldjump" tgtFrame="" tooltip="" history="1" highlightClick="0" endSnd="0"/>
          </p:cNvPr>
          <p:cNvSpPr/>
          <p:nvPr/>
        </p:nvSpPr>
        <p:spPr>
          <a:xfrm>
            <a:off x="1553696" y="8354119"/>
            <a:ext cx="3669923" cy="90686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Searching location requires the user to type in a City, State and/or Country.</a:t>
            </a:r>
          </a:p>
        </p:txBody>
      </p:sp>
      <p:pic>
        <p:nvPicPr>
          <p:cNvPr id="316" name="Crowd.042.png"/>
          <p:cNvPicPr/>
          <p:nvPr/>
        </p:nvPicPr>
        <p:blipFill>
          <a:blip r:embed="rId2">
            <a:extLst/>
          </a:blip>
          <a:stretch>
            <a:fillRect/>
          </a:stretch>
        </p:blipFill>
        <p:spPr>
          <a:xfrm>
            <a:off x="641091" y="0"/>
            <a:ext cx="5494987" cy="9753601"/>
          </a:xfrm>
          <a:prstGeom prst="rect">
            <a:avLst/>
          </a:prstGeom>
          <a:ln w="12700">
            <a:solidFill/>
            <a:miter lim="400000"/>
          </a:ln>
        </p:spPr>
      </p:pic>
      <p:sp>
        <p:nvSpPr>
          <p:cNvPr id="317" name="Shape 317">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318" name="Shape 318">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319" name="Shape 319">
            <a:hlinkClick r:id="rId5" invalidUrl="" action="ppaction://hlinksldjump" tgtFrame="" tooltip="" history="1" highlightClick="0" endSnd="0"/>
          </p:cNvPr>
          <p:cNvSpPr/>
          <p:nvPr/>
        </p:nvSpPr>
        <p:spPr>
          <a:xfrm>
            <a:off x="5141224" y="4714442"/>
            <a:ext cx="1002488" cy="324716"/>
          </a:xfrm>
          <a:prstGeom prst="rect">
            <a:avLst/>
          </a:prstGeom>
          <a:ln w="12700">
            <a:miter lim="400000"/>
          </a:ln>
        </p:spPr>
        <p:txBody>
          <a:bodyPr lIns="0" tIns="0" rIns="0" bIns="0" anchor="ctr"/>
          <a:lstStyle/>
          <a:p>
            <a:pPr lvl="0">
              <a:defRPr sz="2400">
                <a:solidFill>
                  <a:srgbClr val="FFFFFF"/>
                </a:solidFill>
              </a:defRPr>
            </a:pPr>
          </a:p>
        </p:txBody>
      </p:sp>
      <p:sp>
        <p:nvSpPr>
          <p:cNvPr id="320" name="Shape 320">
            <a:hlinkClick r:id="rId6" invalidUrl="" action="ppaction://hlinksldjump" tgtFrame="" tooltip="" history="1" highlightClick="0" endSnd="0"/>
          </p:cNvPr>
          <p:cNvSpPr/>
          <p:nvPr/>
        </p:nvSpPr>
        <p:spPr>
          <a:xfrm>
            <a:off x="2228691" y="8006986"/>
            <a:ext cx="2481858" cy="479095"/>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With the maximum search criteria listed, the user can edit searches, delete a search, start over or search.</a:t>
            </a:r>
          </a:p>
        </p:txBody>
      </p:sp>
      <p:pic>
        <p:nvPicPr>
          <p:cNvPr id="323" name="Crowd.043.png"/>
          <p:cNvPicPr/>
          <p:nvPr/>
        </p:nvPicPr>
        <p:blipFill>
          <a:blip r:embed="rId2">
            <a:extLst/>
          </a:blip>
          <a:stretch>
            <a:fillRect/>
          </a:stretch>
        </p:blipFill>
        <p:spPr>
          <a:xfrm>
            <a:off x="641091" y="0"/>
            <a:ext cx="5494987" cy="9753601"/>
          </a:xfrm>
          <a:prstGeom prst="rect">
            <a:avLst/>
          </a:prstGeom>
          <a:ln w="12700">
            <a:solidFill/>
            <a:miter lim="400000"/>
          </a:ln>
        </p:spPr>
      </p:pic>
      <p:sp>
        <p:nvSpPr>
          <p:cNvPr id="324" name="Shape 324">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325" name="Shape 325">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326" name="Shape 326">
            <a:hlinkClick r:id="rId5" invalidUrl="" action="ppaction://hlinksldjump" tgtFrame="" tooltip="" history="1" highlightClick="0" endSnd="0"/>
          </p:cNvPr>
          <p:cNvSpPr/>
          <p:nvPr/>
        </p:nvSpPr>
        <p:spPr>
          <a:xfrm>
            <a:off x="5312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27" name="Shape 327">
            <a:hlinkClick r:id="rId4" invalidUrl="" action="ppaction://hlinksldjump" tgtFrame="" tooltip="" history="1" highlightClick="0" endSnd="0"/>
          </p:cNvPr>
          <p:cNvSpPr/>
          <p:nvPr/>
        </p:nvSpPr>
        <p:spPr>
          <a:xfrm>
            <a:off x="867896" y="13183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28" name="Shape 328">
            <a:hlinkClick r:id="rId6" invalidUrl="" action="ppaction://hlinksldjump" tgtFrame="" tooltip="" history="1" highlightClick="0" endSnd="0"/>
          </p:cNvPr>
          <p:cNvSpPr/>
          <p:nvPr/>
        </p:nvSpPr>
        <p:spPr>
          <a:xfrm>
            <a:off x="867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29" name="Shape 329">
            <a:hlinkClick r:id="rId5" invalidUrl="" action="ppaction://hlinksldjump" tgtFrame="" tooltip="" history="1" highlightClick="0" endSnd="0"/>
          </p:cNvPr>
          <p:cNvSpPr/>
          <p:nvPr/>
        </p:nvSpPr>
        <p:spPr>
          <a:xfrm>
            <a:off x="5312896" y="26645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30" name="Shape 330">
            <a:hlinkClick r:id="rId7" invalidUrl="" action="ppaction://hlinksldjump" tgtFrame="" tooltip="" history="1" highlightClick="0" endSnd="0"/>
          </p:cNvPr>
          <p:cNvSpPr/>
          <p:nvPr/>
        </p:nvSpPr>
        <p:spPr>
          <a:xfrm>
            <a:off x="867896" y="40107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31" name="Shape 331">
            <a:hlinkClick r:id="rId5" invalidUrl="" action="ppaction://hlinksldjump" tgtFrame="" tooltip="" history="1" highlightClick="0" endSnd="0"/>
          </p:cNvPr>
          <p:cNvSpPr/>
          <p:nvPr/>
        </p:nvSpPr>
        <p:spPr>
          <a:xfrm>
            <a:off x="5312896" y="40107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32" name="Shape 332">
            <a:hlinkClick r:id="rId8" invalidUrl="" action="ppaction://hlinksldjump" tgtFrame="" tooltip="" history="1" highlightClick="0" endSnd="0"/>
          </p:cNvPr>
          <p:cNvSpPr/>
          <p:nvPr/>
        </p:nvSpPr>
        <p:spPr>
          <a:xfrm>
            <a:off x="867896" y="55601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33" name="Shape 333">
            <a:hlinkClick r:id="rId5" invalidUrl="" action="ppaction://hlinksldjump" tgtFrame="" tooltip="" history="1" highlightClick="0" endSnd="0"/>
          </p:cNvPr>
          <p:cNvSpPr/>
          <p:nvPr/>
        </p:nvSpPr>
        <p:spPr>
          <a:xfrm>
            <a:off x="5312896" y="5560119"/>
            <a:ext cx="659144" cy="479095"/>
          </a:xfrm>
          <a:prstGeom prst="rect">
            <a:avLst/>
          </a:prstGeom>
          <a:ln w="12700">
            <a:miter lim="400000"/>
          </a:ln>
        </p:spPr>
        <p:txBody>
          <a:bodyPr lIns="0" tIns="0" rIns="0" bIns="0" anchor="ctr"/>
          <a:lstStyle/>
          <a:p>
            <a:pPr lvl="0">
              <a:defRPr sz="2400">
                <a:solidFill>
                  <a:srgbClr val="FFFFFF"/>
                </a:solidFill>
              </a:defRPr>
            </a:pPr>
          </a:p>
        </p:txBody>
      </p:sp>
      <p:sp>
        <p:nvSpPr>
          <p:cNvPr id="334" name="Shape 334">
            <a:hlinkClick r:id="rId9" invalidUrl="" action="ppaction://hlinksldjump" tgtFrame="" tooltip="" history="1" highlightClick="0" endSnd="0"/>
          </p:cNvPr>
          <p:cNvSpPr/>
          <p:nvPr/>
        </p:nvSpPr>
        <p:spPr>
          <a:xfrm>
            <a:off x="1553696" y="8354119"/>
            <a:ext cx="3669923" cy="90686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taking a photo, the standard iOS camera view is used.</a:t>
            </a:r>
          </a:p>
        </p:txBody>
      </p:sp>
      <p:pic>
        <p:nvPicPr>
          <p:cNvPr id="53" name="Crowd.006.png"/>
          <p:cNvPicPr/>
          <p:nvPr/>
        </p:nvPicPr>
        <p:blipFill>
          <a:blip r:embed="rId2">
            <a:extLst/>
          </a:blip>
          <a:stretch>
            <a:fillRect/>
          </a:stretch>
        </p:blipFill>
        <p:spPr>
          <a:xfrm>
            <a:off x="641091" y="0"/>
            <a:ext cx="5494987" cy="9753601"/>
          </a:xfrm>
          <a:prstGeom prst="rect">
            <a:avLst/>
          </a:prstGeom>
          <a:ln w="12700">
            <a:solidFill/>
            <a:miter lim="400000"/>
          </a:ln>
        </p:spPr>
      </p:pic>
      <p:sp>
        <p:nvSpPr>
          <p:cNvPr id="54" name="Shape 54">
            <a:hlinkClick r:id="rId3" invalidUrl="" action="ppaction://hlinksldjump" tgtFrame="" tooltip="" history="1" highlightClick="0" endSnd="0"/>
          </p:cNvPr>
          <p:cNvSpPr/>
          <p:nvPr/>
        </p:nvSpPr>
        <p:spPr>
          <a:xfrm>
            <a:off x="2757262" y="8534400"/>
            <a:ext cx="1262791" cy="1163307"/>
          </a:xfrm>
          <a:prstGeom prst="rect">
            <a:avLst/>
          </a:prstGeom>
          <a:ln w="12700">
            <a:miter lim="400000"/>
          </a:ln>
        </p:spPr>
        <p:txBody>
          <a:bodyPr lIns="0" tIns="0" rIns="0" bIns="0" anchor="ctr"/>
          <a:lstStyle/>
          <a:p>
            <a:pPr lvl="0">
              <a:defRPr sz="2400">
                <a:solidFill>
                  <a:srgbClr val="FFFFFF"/>
                </a:solidFill>
              </a:defRPr>
            </a:pPr>
          </a:p>
        </p:txBody>
      </p:sp>
      <p:sp>
        <p:nvSpPr>
          <p:cNvPr id="55" name="Shape 55">
            <a:hlinkClick r:id="rId3" invalidUrl="" action="ppaction://hlinksldjump" tgtFrame="" tooltip="" history="1" highlightClick="0" endSnd="0"/>
          </p:cNvPr>
          <p:cNvSpPr/>
          <p:nvPr/>
        </p:nvSpPr>
        <p:spPr>
          <a:xfrm>
            <a:off x="835329" y="8910306"/>
            <a:ext cx="1262791" cy="41149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deleting a search, the user is prompted to confirm.</a:t>
            </a:r>
          </a:p>
        </p:txBody>
      </p:sp>
      <p:pic>
        <p:nvPicPr>
          <p:cNvPr id="337" name="Crowd.071.png"/>
          <p:cNvPicPr/>
          <p:nvPr/>
        </p:nvPicPr>
        <p:blipFill>
          <a:blip r:embed="rId2">
            <a:extLst/>
          </a:blip>
          <a:stretch>
            <a:fillRect/>
          </a:stretch>
        </p:blipFill>
        <p:spPr>
          <a:xfrm>
            <a:off x="641091" y="0"/>
            <a:ext cx="5494987" cy="9753601"/>
          </a:xfrm>
          <a:prstGeom prst="rect">
            <a:avLst/>
          </a:prstGeom>
          <a:ln w="12700">
            <a:solidFill/>
            <a:miter lim="400000"/>
          </a:ln>
        </p:spPr>
      </p:pic>
      <p:sp>
        <p:nvSpPr>
          <p:cNvPr id="338" name="Shape 338">
            <a:hlinkClick r:id="rId3" invalidUrl="" action="ppaction://hlinksldjump" tgtFrame="" tooltip="" history="1" highlightClick="0" endSnd="0"/>
          </p:cNvPr>
          <p:cNvSpPr/>
          <p:nvPr/>
        </p:nvSpPr>
        <p:spPr>
          <a:xfrm>
            <a:off x="763957" y="8921386"/>
            <a:ext cx="5249401" cy="787401"/>
          </a:xfrm>
          <a:prstGeom prst="rect">
            <a:avLst/>
          </a:prstGeom>
          <a:ln w="12700">
            <a:miter lim="400000"/>
          </a:ln>
        </p:spPr>
        <p:txBody>
          <a:bodyPr lIns="0" tIns="0" rIns="0" bIns="0" anchor="ctr"/>
          <a:lstStyle/>
          <a:p>
            <a:pPr lvl="0">
              <a:defRPr sz="2400">
                <a:solidFill>
                  <a:srgbClr val="FFFFFF"/>
                </a:solidFill>
              </a:defRPr>
            </a:pPr>
          </a:p>
        </p:txBody>
      </p:sp>
      <p:sp>
        <p:nvSpPr>
          <p:cNvPr id="339" name="Shape 339">
            <a:hlinkClick r:id="rId4" invalidUrl="" action="ppaction://hlinksldjump" tgtFrame="" tooltip="" history="1" highlightClick="0" endSnd="0"/>
          </p:cNvPr>
          <p:cNvSpPr/>
          <p:nvPr/>
        </p:nvSpPr>
        <p:spPr>
          <a:xfrm>
            <a:off x="763957" y="7998519"/>
            <a:ext cx="5249401"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Search results for candidates list the candidate and his current employer and location, and a small portrait.</a:t>
            </a:r>
          </a:p>
        </p:txBody>
      </p:sp>
      <p:pic>
        <p:nvPicPr>
          <p:cNvPr id="342" name="Crowd.085.png"/>
          <p:cNvPicPr/>
          <p:nvPr/>
        </p:nvPicPr>
        <p:blipFill>
          <a:blip r:embed="rId2">
            <a:extLst/>
          </a:blip>
          <a:stretch>
            <a:fillRect/>
          </a:stretch>
        </p:blipFill>
        <p:spPr>
          <a:xfrm>
            <a:off x="641091" y="0"/>
            <a:ext cx="5494987" cy="9753601"/>
          </a:xfrm>
          <a:prstGeom prst="rect">
            <a:avLst/>
          </a:prstGeom>
          <a:ln w="12700">
            <a:solidFill/>
            <a:miter lim="400000"/>
          </a:ln>
        </p:spPr>
      </p:pic>
      <p:sp>
        <p:nvSpPr>
          <p:cNvPr id="343" name="Shape 343">
            <a:hlinkClick r:id="rId3"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344" name="Shape 344">
            <a:hlinkClick r:id="rId4"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
        <p:nvSpPr>
          <p:cNvPr id="345" name="Shape 345">
            <a:hlinkClick r:id="rId5" invalidUrl="" action="ppaction://hlinksldjump" tgtFrame="" tooltip="" history="1" highlightClick="0" endSnd="0"/>
          </p:cNvPr>
          <p:cNvSpPr/>
          <p:nvPr/>
        </p:nvSpPr>
        <p:spPr>
          <a:xfrm>
            <a:off x="806291" y="1995652"/>
            <a:ext cx="4424429" cy="1159736"/>
          </a:xfrm>
          <a:prstGeom prst="rect">
            <a:avLst/>
          </a:prstGeom>
          <a:ln w="12700">
            <a:miter lim="400000"/>
          </a:ln>
        </p:spPr>
        <p:txBody>
          <a:bodyPr lIns="0" tIns="0" rIns="0" bIns="0" anchor="ctr"/>
          <a:lstStyle/>
          <a:p>
            <a:pPr lvl="0">
              <a:defRPr sz="2400">
                <a:solidFill>
                  <a:srgbClr val="FFFFFF"/>
                </a:solidFill>
              </a:defRPr>
            </a:pPr>
          </a:p>
        </p:txBody>
      </p:sp>
      <p:sp>
        <p:nvSpPr>
          <p:cNvPr id="346" name="Shape 346">
            <a:hlinkClick r:id="rId6" invalidUrl="" action="ppaction://hlinksldjump" tgtFrame="" tooltip="" history="1" highlightClick="0" endSnd="0"/>
          </p:cNvPr>
          <p:cNvSpPr/>
          <p:nvPr/>
        </p:nvSpPr>
        <p:spPr>
          <a:xfrm>
            <a:off x="5268224" y="1995652"/>
            <a:ext cx="748488" cy="1159736"/>
          </a:xfrm>
          <a:prstGeom prst="rect">
            <a:avLst/>
          </a:prstGeom>
          <a:ln w="12700">
            <a:miter lim="400000"/>
          </a:ln>
        </p:spPr>
        <p:txBody>
          <a:bodyPr lIns="0" tIns="0" rIns="0" bIns="0" anchor="ctr"/>
          <a:lstStyle/>
          <a:p>
            <a:pPr lvl="0">
              <a:defRPr sz="2400">
                <a:solidFill>
                  <a:srgbClr val="FFFFFF"/>
                </a:solidFill>
              </a:defRPr>
            </a:pPr>
          </a:p>
        </p:txBody>
      </p:sp>
      <p:sp>
        <p:nvSpPr>
          <p:cNvPr id="347" name="Shape 347"/>
          <p:cNvSpPr/>
          <p:nvPr/>
        </p:nvSpPr>
        <p:spPr>
          <a:xfrm>
            <a:off x="6068186" y="40068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Tapping on the “i” button will unfold the list item to show detailed information.</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nvSpPr>
        <p:spPr>
          <a:xfrm>
            <a:off x="6068186" y="874183"/>
            <a:ext cx="6868136"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When unfolded the list will show up to 4 lines of summary text about a person.</a:t>
            </a:r>
            <a:endParaRPr sz="3600"/>
          </a:p>
          <a:p>
            <a:pPr lvl="0" algn="r">
              <a:defRPr sz="1800"/>
            </a:pPr>
            <a:endParaRPr sz="3600"/>
          </a:p>
          <a:p>
            <a:pPr lvl="0" algn="r">
              <a:defRPr sz="1800"/>
            </a:pPr>
            <a:r>
              <a:rPr sz="3600"/>
              <a:t>Tapping on the left side of the fold will return the list to the previous view.</a:t>
            </a:r>
          </a:p>
        </p:txBody>
      </p:sp>
      <p:pic>
        <p:nvPicPr>
          <p:cNvPr id="350" name="Crowd.083.png"/>
          <p:cNvPicPr/>
          <p:nvPr/>
        </p:nvPicPr>
        <p:blipFill>
          <a:blip r:embed="rId2">
            <a:extLst/>
          </a:blip>
          <a:stretch>
            <a:fillRect/>
          </a:stretch>
        </p:blipFill>
        <p:spPr>
          <a:xfrm>
            <a:off x="641091" y="0"/>
            <a:ext cx="5494987" cy="9753601"/>
          </a:xfrm>
          <a:prstGeom prst="rect">
            <a:avLst/>
          </a:prstGeom>
          <a:ln w="12700">
            <a:solidFill/>
            <a:miter lim="400000"/>
          </a:ln>
        </p:spPr>
      </p:pic>
      <p:sp>
        <p:nvSpPr>
          <p:cNvPr id="351" name="Shape 351">
            <a:hlinkClick r:id="rId3" invalidUrl="" action="ppaction://hlinksldjump" tgtFrame="" tooltip="" history="1" highlightClick="0" endSnd="0"/>
          </p:cNvPr>
          <p:cNvSpPr/>
          <p:nvPr/>
        </p:nvSpPr>
        <p:spPr>
          <a:xfrm>
            <a:off x="1561168" y="2019300"/>
            <a:ext cx="4424429" cy="1159735"/>
          </a:xfrm>
          <a:prstGeom prst="rect">
            <a:avLst/>
          </a:prstGeom>
          <a:ln w="12700">
            <a:miter lim="400000"/>
          </a:ln>
        </p:spPr>
        <p:txBody>
          <a:bodyPr lIns="0" tIns="0" rIns="0" bIns="0" anchor="ctr"/>
          <a:lstStyle/>
          <a:p>
            <a:pPr lvl="0">
              <a:defRPr sz="2400">
                <a:solidFill>
                  <a:srgbClr val="FFFFFF"/>
                </a:solidFill>
              </a:defRPr>
            </a:pPr>
          </a:p>
        </p:txBody>
      </p:sp>
      <p:sp>
        <p:nvSpPr>
          <p:cNvPr id="352" name="Shape 352">
            <a:hlinkClick r:id="rId4" invalidUrl="" action="ppaction://hlinksldjump" tgtFrame="" tooltip="" history="1" highlightClick="0" endSnd="0"/>
          </p:cNvPr>
          <p:cNvSpPr/>
          <p:nvPr/>
        </p:nvSpPr>
        <p:spPr>
          <a:xfrm>
            <a:off x="730091" y="2019300"/>
            <a:ext cx="748488" cy="1159735"/>
          </a:xfrm>
          <a:prstGeom prst="rect">
            <a:avLst/>
          </a:prstGeom>
          <a:ln w="12700">
            <a:miter lim="400000"/>
          </a:ln>
        </p:spPr>
        <p:txBody>
          <a:bodyPr lIns="0" tIns="0" rIns="0" bIns="0" anchor="ctr"/>
          <a:lstStyle/>
          <a:p>
            <a:pPr lvl="0">
              <a:defRPr sz="2400">
                <a:solidFill>
                  <a:srgbClr val="FFFFFF"/>
                </a:solidFill>
              </a:defRPr>
            </a:pPr>
          </a:p>
        </p:txBody>
      </p:sp>
      <p:sp>
        <p:nvSpPr>
          <p:cNvPr id="353" name="Shape 353">
            <a:hlinkClick r:id="rId5" invalidUrl="" action="ppaction://hlinksldjump" tgtFrame="" tooltip="" history="1" highlightClick="0" endSnd="0"/>
          </p:cNvPr>
          <p:cNvSpPr/>
          <p:nvPr/>
        </p:nvSpPr>
        <p:spPr>
          <a:xfrm>
            <a:off x="662357" y="141452"/>
            <a:ext cx="659144" cy="479096"/>
          </a:xfrm>
          <a:prstGeom prst="rect">
            <a:avLst/>
          </a:prstGeom>
          <a:ln w="12700">
            <a:miter lim="400000"/>
          </a:ln>
        </p:spPr>
        <p:txBody>
          <a:bodyPr lIns="0" tIns="0" rIns="0" bIns="0" anchor="ctr"/>
          <a:lstStyle/>
          <a:p>
            <a:pPr lvl="0">
              <a:defRPr sz="2400">
                <a:solidFill>
                  <a:srgbClr val="FFFFFF"/>
                </a:solidFill>
              </a:defRPr>
            </a:pPr>
          </a:p>
        </p:txBody>
      </p:sp>
      <p:sp>
        <p:nvSpPr>
          <p:cNvPr id="354" name="Shape 354">
            <a:hlinkClick r:id="rId6" invalidUrl="" action="ppaction://hlinksldjump" tgtFrame="" tooltip="" history="1" highlightClick="0" endSnd="0"/>
          </p:cNvPr>
          <p:cNvSpPr/>
          <p:nvPr/>
        </p:nvSpPr>
        <p:spPr>
          <a:xfrm>
            <a:off x="5141224" y="141452"/>
            <a:ext cx="1002488" cy="47909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6" name="Shape 356"/>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Messages collect your messages from  different people.  Tapping on a message will bring you to the full data of the message.</a:t>
            </a:r>
          </a:p>
        </p:txBody>
      </p:sp>
      <p:pic>
        <p:nvPicPr>
          <p:cNvPr id="357" name="Crowd.014.png"/>
          <p:cNvPicPr/>
          <p:nvPr/>
        </p:nvPicPr>
        <p:blipFill>
          <a:blip r:embed="rId2">
            <a:extLst/>
          </a:blip>
          <a:stretch>
            <a:fillRect/>
          </a:stretch>
        </p:blipFill>
        <p:spPr>
          <a:xfrm>
            <a:off x="641091" y="0"/>
            <a:ext cx="5494987" cy="9753601"/>
          </a:xfrm>
          <a:prstGeom prst="rect">
            <a:avLst/>
          </a:prstGeom>
          <a:ln w="12700">
            <a:solidFill/>
            <a:miter lim="400000"/>
          </a:ln>
        </p:spPr>
      </p:pic>
      <p:sp>
        <p:nvSpPr>
          <p:cNvPr id="358" name="Shape 358">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359" name="Shape 359">
            <a:hlinkClick r:id="rId4" invalidUrl="" action="ppaction://hlinksldjump" tgtFrame="" tooltip="" history="1" highlightClick="0" endSnd="0"/>
          </p:cNvPr>
          <p:cNvSpPr/>
          <p:nvPr/>
        </p:nvSpPr>
        <p:spPr>
          <a:xfrm>
            <a:off x="685641" y="723900"/>
            <a:ext cx="5406033" cy="51308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nvSpPr>
        <p:spPr>
          <a:xfrm>
            <a:off x="6085120" y="783166"/>
            <a:ext cx="6868135" cy="556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message view lists your entire conversation with a person, with the newest at the bottom.  You can send a message to someone, or an attachment (done via the + button).   Attachments will be called out as a link with a name.  For example one might say “Job posting” or “Link to Website”.</a:t>
            </a:r>
          </a:p>
        </p:txBody>
      </p:sp>
      <p:pic>
        <p:nvPicPr>
          <p:cNvPr id="362" name="Crowd.051.png"/>
          <p:cNvPicPr/>
          <p:nvPr/>
        </p:nvPicPr>
        <p:blipFill>
          <a:blip r:embed="rId2">
            <a:extLst/>
          </a:blip>
          <a:stretch>
            <a:fillRect/>
          </a:stretch>
        </p:blipFill>
        <p:spPr>
          <a:xfrm>
            <a:off x="641091" y="0"/>
            <a:ext cx="5494987" cy="9753601"/>
          </a:xfrm>
          <a:prstGeom prst="rect">
            <a:avLst/>
          </a:prstGeom>
          <a:ln w="12700">
            <a:solidFill/>
            <a:miter lim="400000"/>
          </a:ln>
        </p:spPr>
      </p:pic>
      <p:sp>
        <p:nvSpPr>
          <p:cNvPr id="363" name="Shape 36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364" name="Shape 364">
            <a:hlinkClick r:id="rId4" invalidUrl="" action="ppaction://hlinksldjump" tgtFrame="" tooltip="" history="1" highlightClick="0" endSnd="0"/>
          </p:cNvPr>
          <p:cNvSpPr/>
          <p:nvPr/>
        </p:nvSpPr>
        <p:spPr>
          <a:xfrm>
            <a:off x="5181441" y="-80434"/>
            <a:ext cx="881063" cy="787401"/>
          </a:xfrm>
          <a:prstGeom prst="rect">
            <a:avLst/>
          </a:prstGeom>
          <a:ln w="12700">
            <a:miter lim="400000"/>
          </a:ln>
        </p:spPr>
        <p:txBody>
          <a:bodyPr lIns="0" tIns="0" rIns="0" bIns="0" anchor="ctr"/>
          <a:lstStyle/>
          <a:p>
            <a:pPr lvl="0">
              <a:defRPr sz="2400">
                <a:solidFill>
                  <a:srgbClr val="FFFFFF"/>
                </a:solidFill>
              </a:defRPr>
            </a:pPr>
          </a:p>
        </p:txBody>
      </p:sp>
      <p:sp>
        <p:nvSpPr>
          <p:cNvPr id="365" name="Shape 365">
            <a:hlinkClick r:id="rId5" invalidUrl="" action="ppaction://hlinksldjump" tgtFrame="" tooltip="" history="1" highlightClick="0" endSnd="0"/>
          </p:cNvPr>
          <p:cNvSpPr/>
          <p:nvPr/>
        </p:nvSpPr>
        <p:spPr>
          <a:xfrm>
            <a:off x="4004574" y="3924300"/>
            <a:ext cx="2032596" cy="482270"/>
          </a:xfrm>
          <a:prstGeom prst="rect">
            <a:avLst/>
          </a:prstGeom>
          <a:ln w="12700">
            <a:miter lim="400000"/>
          </a:ln>
        </p:spPr>
        <p:txBody>
          <a:bodyPr lIns="0" tIns="0" rIns="0" bIns="0" anchor="ctr"/>
          <a:lstStyle/>
          <a:p>
            <a:pPr lvl="0">
              <a:defRPr sz="2400">
                <a:solidFill>
                  <a:srgbClr val="FFFFFF"/>
                </a:solidFill>
              </a:defRPr>
            </a:pPr>
          </a:p>
        </p:txBody>
      </p:sp>
      <p:sp>
        <p:nvSpPr>
          <p:cNvPr id="366" name="Shape 366">
            <a:hlinkClick r:id="rId6" invalidUrl="" action="ppaction://hlinksldjump" tgtFrame="" tooltip="" history="1" highlightClick="0" endSnd="0"/>
          </p:cNvPr>
          <p:cNvSpPr/>
          <p:nvPr/>
        </p:nvSpPr>
        <p:spPr>
          <a:xfrm>
            <a:off x="685641" y="8885766"/>
            <a:ext cx="617207"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nvSpPr>
        <p:spPr>
          <a:xfrm>
            <a:off x="6085120" y="2421466"/>
            <a:ext cx="6868135"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Pressing the + button allows you to attach an item to a message.  This can be a Link to a Job or a User, or a link to a website.</a:t>
            </a:r>
          </a:p>
        </p:txBody>
      </p:sp>
      <p:pic>
        <p:nvPicPr>
          <p:cNvPr id="369" name="Crowd.052.png"/>
          <p:cNvPicPr/>
          <p:nvPr/>
        </p:nvPicPr>
        <p:blipFill>
          <a:blip r:embed="rId2">
            <a:extLst/>
          </a:blip>
          <a:stretch>
            <a:fillRect/>
          </a:stretch>
        </p:blipFill>
        <p:spPr>
          <a:xfrm>
            <a:off x="641091" y="0"/>
            <a:ext cx="5494987" cy="9753601"/>
          </a:xfrm>
          <a:prstGeom prst="rect">
            <a:avLst/>
          </a:prstGeom>
          <a:ln w="12700">
            <a:solidFill/>
            <a:miter lim="400000"/>
          </a:ln>
        </p:spPr>
      </p:pic>
      <p:sp>
        <p:nvSpPr>
          <p:cNvPr id="370" name="Shape 370">
            <a:hlinkClick r:id="rId3" invalidUrl="" action="ppaction://hlinksldjump" tgtFrame="" tooltip="" history="1" highlightClick="0" endSnd="0"/>
          </p:cNvPr>
          <p:cNvSpPr/>
          <p:nvPr/>
        </p:nvSpPr>
        <p:spPr>
          <a:xfrm>
            <a:off x="821107" y="8894233"/>
            <a:ext cx="5135101" cy="787401"/>
          </a:xfrm>
          <a:prstGeom prst="rect">
            <a:avLst/>
          </a:prstGeom>
          <a:ln w="12700">
            <a:miter lim="400000"/>
          </a:ln>
        </p:spPr>
        <p:txBody>
          <a:bodyPr lIns="0" tIns="0" rIns="0" bIns="0" anchor="ctr"/>
          <a:lstStyle/>
          <a:p>
            <a:pPr lvl="0">
              <a:defRPr sz="2400">
                <a:solidFill>
                  <a:srgbClr val="FFFFFF"/>
                </a:solidFill>
              </a:defRPr>
            </a:pPr>
          </a:p>
        </p:txBody>
      </p:sp>
      <p:sp>
        <p:nvSpPr>
          <p:cNvPr id="371" name="Shape 371">
            <a:hlinkClick r:id="rId3" invalidUrl="" action="ppaction://hlinksldjump" tgtFrame="" tooltip="" history="1" highlightClick="0" endSnd="0"/>
          </p:cNvPr>
          <p:cNvSpPr/>
          <p:nvPr/>
        </p:nvSpPr>
        <p:spPr>
          <a:xfrm>
            <a:off x="821107" y="7090833"/>
            <a:ext cx="5135101" cy="787401"/>
          </a:xfrm>
          <a:prstGeom prst="rect">
            <a:avLst/>
          </a:prstGeom>
          <a:ln w="12700">
            <a:miter lim="400000"/>
          </a:ln>
        </p:spPr>
        <p:txBody>
          <a:bodyPr lIns="0" tIns="0" rIns="0" bIns="0" anchor="ctr"/>
          <a:lstStyle/>
          <a:p>
            <a:pPr lvl="0">
              <a:defRPr sz="2400">
                <a:solidFill>
                  <a:srgbClr val="FFFFFF"/>
                </a:solidFill>
              </a:defRPr>
            </a:pPr>
          </a:p>
        </p:txBody>
      </p:sp>
      <p:sp>
        <p:nvSpPr>
          <p:cNvPr id="372" name="Shape 372">
            <a:hlinkClick r:id="rId3" invalidUrl="" action="ppaction://hlinksldjump" tgtFrame="" tooltip="" history="1" highlightClick="0" endSnd="0"/>
          </p:cNvPr>
          <p:cNvSpPr/>
          <p:nvPr/>
        </p:nvSpPr>
        <p:spPr>
          <a:xfrm>
            <a:off x="821107" y="6244166"/>
            <a:ext cx="5135101" cy="787401"/>
          </a:xfrm>
          <a:prstGeom prst="rect">
            <a:avLst/>
          </a:prstGeom>
          <a:ln w="12700">
            <a:miter lim="400000"/>
          </a:ln>
        </p:spPr>
        <p:txBody>
          <a:bodyPr lIns="0" tIns="0" rIns="0" bIns="0" anchor="ctr"/>
          <a:lstStyle/>
          <a:p>
            <a:pPr lvl="0">
              <a:defRPr sz="2400">
                <a:solidFill>
                  <a:srgbClr val="FFFFFF"/>
                </a:solidFill>
              </a:defRPr>
            </a:pPr>
          </a:p>
        </p:txBody>
      </p:sp>
      <p:sp>
        <p:nvSpPr>
          <p:cNvPr id="373" name="Shape 373"/>
          <p:cNvSpPr/>
          <p:nvPr/>
        </p:nvSpPr>
        <p:spPr>
          <a:xfrm>
            <a:off x="6085120" y="5412316"/>
            <a:ext cx="6868135"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Note:  I’m looking to expand this to including attaching a file such as a PDF or a Doc file.</a:t>
            </a:r>
          </a:p>
        </p:txBody>
      </p:sp>
    </p:spTree>
  </p:cSld>
  <p:clrMapOvr>
    <a:masterClrMapping/>
  </p:clrMapOvr>
  <p:transitio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nvSpPr>
        <p:spPr>
          <a:xfrm>
            <a:off x="286445" y="2148416"/>
            <a:ext cx="12666810"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3600"/>
              <a:t>The Link to Content found in a message can link to both internal and external sources.</a:t>
            </a:r>
            <a:endParaRPr sz="3600"/>
          </a:p>
          <a:p>
            <a:pPr lvl="0" algn="r">
              <a:defRPr sz="1800"/>
            </a:pPr>
            <a:endParaRPr sz="3600"/>
          </a:p>
          <a:p>
            <a:pPr lvl="0" algn="r">
              <a:defRPr sz="1800"/>
            </a:pPr>
            <a:r>
              <a:rPr sz="3600"/>
              <a:t>For example: it could link back to a job posting, or it could link to a url.</a:t>
            </a:r>
          </a:p>
        </p:txBody>
      </p:sp>
      <p:sp>
        <p:nvSpPr>
          <p:cNvPr id="376" name="Shape 376">
            <a:hlinkClick r:id="rId2" invalidUrl="" action="ppaction://hlinksldjump" tgtFrame="" tooltip="" history="1" highlightClick="0" endSnd="0"/>
          </p:cNvPr>
          <p:cNvSpPr/>
          <p:nvPr/>
        </p:nvSpPr>
        <p:spPr>
          <a:xfrm>
            <a:off x="4007842" y="5969000"/>
            <a:ext cx="4989116" cy="1270000"/>
          </a:xfrm>
          <a:prstGeom prst="roundRect">
            <a:avLst>
              <a:gd name="adj" fmla="val 15000"/>
            </a:avLst>
          </a:prstGeom>
          <a:solidFill>
            <a:srgbClr val="0096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Back to Guide</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nvSpPr>
        <p:spPr>
          <a:xfrm>
            <a:off x="286445" y="2967566"/>
            <a:ext cx="12666810"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Settings are to be determined once we know the full range of settings required.</a:t>
            </a:r>
          </a:p>
        </p:txBody>
      </p:sp>
      <p:sp>
        <p:nvSpPr>
          <p:cNvPr id="379" name="Shape 379">
            <a:hlinkClick r:id="rId2" invalidUrl="" action="ppaction://hlinksldjump" tgtFrame="" tooltip="" history="1" highlightClick="0" endSnd="0"/>
          </p:cNvPr>
          <p:cNvSpPr/>
          <p:nvPr/>
        </p:nvSpPr>
        <p:spPr>
          <a:xfrm>
            <a:off x="4007842" y="5969000"/>
            <a:ext cx="4989116" cy="1270000"/>
          </a:xfrm>
          <a:prstGeom prst="roundRect">
            <a:avLst>
              <a:gd name="adj" fmla="val 15000"/>
            </a:avLst>
          </a:prstGeom>
          <a:solidFill>
            <a:srgbClr val="0096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Back to Guide</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Your Profile.  It is similar to view another person’s profile, except you can make edits.  Tap on a pencil or section to make an edit to that section.</a:t>
            </a:r>
          </a:p>
        </p:txBody>
      </p:sp>
      <p:pic>
        <p:nvPicPr>
          <p:cNvPr id="382" name="Crowd.058.png"/>
          <p:cNvPicPr/>
          <p:nvPr/>
        </p:nvPicPr>
        <p:blipFill>
          <a:blip r:embed="rId2">
            <a:extLst/>
          </a:blip>
          <a:stretch>
            <a:fillRect/>
          </a:stretch>
        </p:blipFill>
        <p:spPr>
          <a:xfrm>
            <a:off x="641091" y="0"/>
            <a:ext cx="5494987" cy="9753601"/>
          </a:xfrm>
          <a:prstGeom prst="rect">
            <a:avLst/>
          </a:prstGeom>
          <a:ln w="12700">
            <a:solidFill/>
            <a:miter lim="400000"/>
          </a:ln>
        </p:spPr>
      </p:pic>
      <p:sp>
        <p:nvSpPr>
          <p:cNvPr id="383" name="Shape 38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384" name="Shape 384">
            <a:hlinkClick r:id="rId4" invalidUrl="" action="ppaction://hlinksldjump" tgtFrame="" tooltip="" history="1" highlightClick="0" endSnd="0"/>
          </p:cNvPr>
          <p:cNvSpPr/>
          <p:nvPr/>
        </p:nvSpPr>
        <p:spPr>
          <a:xfrm>
            <a:off x="5486241" y="2735725"/>
            <a:ext cx="617207" cy="570509"/>
          </a:xfrm>
          <a:prstGeom prst="rect">
            <a:avLst/>
          </a:prstGeom>
          <a:ln w="12700">
            <a:miter lim="400000"/>
          </a:ln>
        </p:spPr>
        <p:txBody>
          <a:bodyPr lIns="0" tIns="0" rIns="0" bIns="0" anchor="ctr"/>
          <a:lstStyle/>
          <a:p>
            <a:pPr lvl="0">
              <a:defRPr sz="2400">
                <a:solidFill>
                  <a:srgbClr val="FFFFFF"/>
                </a:solidFill>
              </a:defRPr>
            </a:pPr>
          </a:p>
        </p:txBody>
      </p:sp>
      <p:sp>
        <p:nvSpPr>
          <p:cNvPr id="385" name="Shape 385">
            <a:hlinkClick r:id="rId4" invalidUrl="" action="ppaction://hlinksldjump" tgtFrame="" tooltip="" history="1" highlightClick="0" endSnd="0"/>
          </p:cNvPr>
          <p:cNvSpPr/>
          <p:nvPr/>
        </p:nvSpPr>
        <p:spPr>
          <a:xfrm>
            <a:off x="5486241" y="5013258"/>
            <a:ext cx="617207" cy="570509"/>
          </a:xfrm>
          <a:prstGeom prst="rect">
            <a:avLst/>
          </a:prstGeom>
          <a:ln w="12700">
            <a:miter lim="400000"/>
          </a:ln>
        </p:spPr>
        <p:txBody>
          <a:bodyPr lIns="0" tIns="0" rIns="0" bIns="0" anchor="ctr"/>
          <a:lstStyle/>
          <a:p>
            <a:pPr lvl="0">
              <a:defRPr sz="2400">
                <a:solidFill>
                  <a:srgbClr val="FFFFFF"/>
                </a:solidFill>
              </a:defRPr>
            </a:pPr>
          </a:p>
        </p:txBody>
      </p:sp>
      <p:sp>
        <p:nvSpPr>
          <p:cNvPr id="386" name="Shape 386">
            <a:hlinkClick r:id="rId5" invalidUrl="" action="ppaction://hlinksldjump" tgtFrame="" tooltip="" history="1" highlightClick="0" endSnd="0"/>
          </p:cNvPr>
          <p:cNvSpPr/>
          <p:nvPr/>
        </p:nvSpPr>
        <p:spPr>
          <a:xfrm>
            <a:off x="5486241" y="703725"/>
            <a:ext cx="617207" cy="570509"/>
          </a:xfrm>
          <a:prstGeom prst="rect">
            <a:avLst/>
          </a:prstGeom>
          <a:ln w="12700">
            <a:miter lim="400000"/>
          </a:ln>
        </p:spPr>
        <p:txBody>
          <a:bodyPr lIns="0" tIns="0" rIns="0" bIns="0" anchor="ctr"/>
          <a:lstStyle/>
          <a:p>
            <a:pPr lvl="0">
              <a:defRPr sz="2400">
                <a:solidFill>
                  <a:srgbClr val="FFFFFF"/>
                </a:solidFill>
              </a:defRPr>
            </a:pPr>
          </a:p>
        </p:txBody>
      </p:sp>
      <p:sp>
        <p:nvSpPr>
          <p:cNvPr id="387" name="Shape 387"/>
          <p:cNvSpPr/>
          <p:nvPr/>
        </p:nvSpPr>
        <p:spPr>
          <a:xfrm>
            <a:off x="7442200" y="7323666"/>
            <a:ext cx="4567767" cy="787401"/>
          </a:xfrm>
          <a:prstGeom prst="roundRect">
            <a:avLst>
              <a:gd name="adj" fmla="val 24194"/>
            </a:avLst>
          </a:prstGeom>
          <a:solidFill>
            <a:srgbClr val="0096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Scroll Down</a:t>
            </a:r>
          </a:p>
        </p:txBody>
      </p:sp>
      <p:sp>
        <p:nvSpPr>
          <p:cNvPr id="388" name="Shape 388">
            <a:hlinkClick r:id="rId6" invalidUrl="" action="ppaction://hlinksldjump" tgtFrame="" tooltip="" history="1" highlightClick="0" endSnd="0"/>
          </p:cNvPr>
          <p:cNvSpPr/>
          <p:nvPr/>
        </p:nvSpPr>
        <p:spPr>
          <a:xfrm>
            <a:off x="7442041" y="7270750"/>
            <a:ext cx="4568085" cy="893234"/>
          </a:xfrm>
          <a:prstGeom prst="rect">
            <a:avLst/>
          </a:prstGeom>
          <a:ln w="12700">
            <a:miter lim="400000"/>
          </a:ln>
        </p:spPr>
        <p:txBody>
          <a:bodyPr lIns="0" tIns="0" rIns="0" bIns="0" anchor="ctr"/>
          <a:lstStyle/>
          <a:p>
            <a:pPr lvl="0">
              <a:defRPr sz="2400">
                <a:solidFill>
                  <a:srgbClr val="FFFFFF"/>
                </a:solidFill>
              </a:defRPr>
            </a:pPr>
          </a:p>
        </p:txBody>
      </p:sp>
      <p:sp>
        <p:nvSpPr>
          <p:cNvPr id="389" name="Shape 389"/>
          <p:cNvSpPr/>
          <p:nvPr/>
        </p:nvSpPr>
        <p:spPr>
          <a:xfrm>
            <a:off x="6068186" y="3911599"/>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 profile is larger than one screen, the user will be able to freely scroll up and down.  Because we cannot do that here, use the button below to scroll down.</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Your Profile.  It is similar to view another person’s profile, except you can make edits.  Tap on a pencil or section to make an edit to that section.</a:t>
            </a:r>
          </a:p>
        </p:txBody>
      </p:sp>
      <p:pic>
        <p:nvPicPr>
          <p:cNvPr id="392" name="Crowd.059.png"/>
          <p:cNvPicPr/>
          <p:nvPr/>
        </p:nvPicPr>
        <p:blipFill>
          <a:blip r:embed="rId2">
            <a:extLst/>
          </a:blip>
          <a:stretch>
            <a:fillRect/>
          </a:stretch>
        </p:blipFill>
        <p:spPr>
          <a:xfrm>
            <a:off x="641091" y="0"/>
            <a:ext cx="5494987" cy="9753601"/>
          </a:xfrm>
          <a:prstGeom prst="rect">
            <a:avLst/>
          </a:prstGeom>
          <a:ln w="12700">
            <a:solidFill/>
            <a:miter lim="400000"/>
          </a:ln>
        </p:spPr>
      </p:pic>
      <p:sp>
        <p:nvSpPr>
          <p:cNvPr id="393" name="Shape 39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394" name="Shape 394">
            <a:hlinkClick r:id="rId4" invalidUrl="" action="ppaction://hlinksldjump" tgtFrame="" tooltip="" history="1" highlightClick="0" endSnd="0"/>
          </p:cNvPr>
          <p:cNvSpPr/>
          <p:nvPr/>
        </p:nvSpPr>
        <p:spPr>
          <a:xfrm>
            <a:off x="5486241" y="4591546"/>
            <a:ext cx="617207" cy="570508"/>
          </a:xfrm>
          <a:prstGeom prst="rect">
            <a:avLst/>
          </a:prstGeom>
          <a:ln w="12700">
            <a:miter lim="400000"/>
          </a:ln>
        </p:spPr>
        <p:txBody>
          <a:bodyPr lIns="0" tIns="0" rIns="0" bIns="0" anchor="ctr"/>
          <a:lstStyle/>
          <a:p>
            <a:pPr lvl="0">
              <a:defRPr sz="2400">
                <a:solidFill>
                  <a:srgbClr val="FFFFFF"/>
                </a:solidFill>
              </a:defRPr>
            </a:pPr>
          </a:p>
        </p:txBody>
      </p:sp>
      <p:sp>
        <p:nvSpPr>
          <p:cNvPr id="395" name="Shape 395">
            <a:hlinkClick r:id="rId5" invalidUrl="" action="ppaction://hlinksldjump" tgtFrame="" tooltip="" history="1" highlightClick="0" endSnd="0"/>
          </p:cNvPr>
          <p:cNvSpPr/>
          <p:nvPr/>
        </p:nvSpPr>
        <p:spPr>
          <a:xfrm>
            <a:off x="5486241" y="703725"/>
            <a:ext cx="617207" cy="570509"/>
          </a:xfrm>
          <a:prstGeom prst="rect">
            <a:avLst/>
          </a:prstGeom>
          <a:ln w="12700">
            <a:miter lim="400000"/>
          </a:ln>
        </p:spPr>
        <p:txBody>
          <a:bodyPr lIns="0" tIns="0" rIns="0" bIns="0" anchor="ctr"/>
          <a:lstStyle/>
          <a:p>
            <a:pPr lvl="0">
              <a:defRPr sz="2400">
                <a:solidFill>
                  <a:srgbClr val="FFFFFF"/>
                </a:solidFill>
              </a:defRPr>
            </a:pPr>
          </a:p>
        </p:txBody>
      </p:sp>
      <p:sp>
        <p:nvSpPr>
          <p:cNvPr id="396" name="Shape 396">
            <a:hlinkClick r:id="rId4" invalidUrl="" action="ppaction://hlinksldjump" tgtFrame="" tooltip="" history="1" highlightClick="0" endSnd="0"/>
          </p:cNvPr>
          <p:cNvSpPr/>
          <p:nvPr/>
        </p:nvSpPr>
        <p:spPr>
          <a:xfrm>
            <a:off x="5486241" y="5975350"/>
            <a:ext cx="617207" cy="570508"/>
          </a:xfrm>
          <a:prstGeom prst="rect">
            <a:avLst/>
          </a:prstGeom>
          <a:ln w="12700">
            <a:miter lim="400000"/>
          </a:ln>
        </p:spPr>
        <p:txBody>
          <a:bodyPr lIns="0" tIns="0" rIns="0" bIns="0" anchor="ctr"/>
          <a:lstStyle/>
          <a:p>
            <a:pPr lvl="0">
              <a:defRPr sz="2400">
                <a:solidFill>
                  <a:srgbClr val="FFFFFF"/>
                </a:solidFill>
              </a:defRPr>
            </a:pPr>
          </a:p>
        </p:txBody>
      </p:sp>
      <p:sp>
        <p:nvSpPr>
          <p:cNvPr id="397" name="Shape 397"/>
          <p:cNvSpPr/>
          <p:nvPr/>
        </p:nvSpPr>
        <p:spPr>
          <a:xfrm>
            <a:off x="7442200" y="7323666"/>
            <a:ext cx="4567767" cy="787401"/>
          </a:xfrm>
          <a:prstGeom prst="roundRect">
            <a:avLst>
              <a:gd name="adj" fmla="val 24194"/>
            </a:avLst>
          </a:prstGeom>
          <a:solidFill>
            <a:srgbClr val="0096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sz="2400">
                <a:solidFill>
                  <a:srgbClr val="FFFFFF"/>
                </a:solidFill>
              </a:defRPr>
            </a:lvl1pPr>
          </a:lstStyle>
          <a:p>
            <a:pPr lvl="0">
              <a:defRPr sz="1800">
                <a:solidFill>
                  <a:srgbClr val="000000"/>
                </a:solidFill>
              </a:defRPr>
            </a:pPr>
            <a:r>
              <a:rPr sz="2400">
                <a:solidFill>
                  <a:srgbClr val="FFFFFF"/>
                </a:solidFill>
              </a:rPr>
              <a:t>Scroll Up</a:t>
            </a:r>
          </a:p>
        </p:txBody>
      </p:sp>
      <p:sp>
        <p:nvSpPr>
          <p:cNvPr id="398" name="Shape 398">
            <a:hlinkClick r:id="rId6" invalidUrl="" action="ppaction://hlinksldjump" tgtFrame="" tooltip="" history="1" highlightClick="0" endSnd="0"/>
          </p:cNvPr>
          <p:cNvSpPr/>
          <p:nvPr/>
        </p:nvSpPr>
        <p:spPr>
          <a:xfrm>
            <a:off x="7442041" y="7270750"/>
            <a:ext cx="4568085" cy="8932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 name="Shape 57"/>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choose to take a photo or choose an existing photo from the camera roll.</a:t>
            </a:r>
          </a:p>
        </p:txBody>
      </p:sp>
      <p:pic>
        <p:nvPicPr>
          <p:cNvPr id="58" name="Crowd.005.png"/>
          <p:cNvPicPr/>
          <p:nvPr/>
        </p:nvPicPr>
        <p:blipFill>
          <a:blip r:embed="rId2">
            <a:extLst/>
          </a:blip>
          <a:stretch>
            <a:fillRect/>
          </a:stretch>
        </p:blipFill>
        <p:spPr>
          <a:xfrm>
            <a:off x="641091" y="0"/>
            <a:ext cx="5494987" cy="9753601"/>
          </a:xfrm>
          <a:prstGeom prst="rect">
            <a:avLst/>
          </a:prstGeom>
          <a:ln w="12700">
            <a:solidFill/>
            <a:miter lim="400000"/>
          </a:ln>
        </p:spPr>
      </p:pic>
      <p:sp>
        <p:nvSpPr>
          <p:cNvPr id="59" name="Shape 59">
            <a:hlinkClick r:id="rId3" invalidUrl="" action="ppaction://hlinksldjump" tgtFrame="" tooltip="" history="1" highlightClick="0" endSnd="0"/>
          </p:cNvPr>
          <p:cNvSpPr/>
          <p:nvPr/>
        </p:nvSpPr>
        <p:spPr>
          <a:xfrm>
            <a:off x="775665" y="8991600"/>
            <a:ext cx="5225985" cy="651934"/>
          </a:xfrm>
          <a:prstGeom prst="rect">
            <a:avLst/>
          </a:prstGeom>
          <a:ln w="12700">
            <a:miter lim="400000"/>
          </a:ln>
        </p:spPr>
        <p:txBody>
          <a:bodyPr lIns="0" tIns="0" rIns="0" bIns="0" anchor="ctr"/>
          <a:lstStyle/>
          <a:p>
            <a:pPr lvl="0">
              <a:defRPr sz="2400">
                <a:solidFill>
                  <a:srgbClr val="FFFFFF"/>
                </a:solidFill>
              </a:defRPr>
            </a:pPr>
          </a:p>
        </p:txBody>
      </p:sp>
      <p:sp>
        <p:nvSpPr>
          <p:cNvPr id="60" name="Shape 60">
            <a:hlinkClick r:id="rId4"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61" name="Shape 61">
            <a:hlinkClick r:id="rId5" invalidUrl="" action="ppaction://hlinksldjump" tgtFrame="" tooltip="" history="1" highlightClick="0" endSnd="0"/>
          </p:cNvPr>
          <p:cNvSpPr/>
          <p:nvPr/>
        </p:nvSpPr>
        <p:spPr>
          <a:xfrm>
            <a:off x="775665" y="7272866"/>
            <a:ext cx="5225985" cy="651935"/>
          </a:xfrm>
          <a:prstGeom prst="rect">
            <a:avLst/>
          </a:prstGeom>
          <a:ln w="12700">
            <a:miter lim="400000"/>
          </a:ln>
        </p:spPr>
        <p:txBody>
          <a:bodyPr lIns="0" tIns="0" rIns="0" bIns="0" anchor="ctr"/>
          <a:lstStyle/>
          <a:p>
            <a:pPr lvl="0">
              <a:defRPr sz="2400">
                <a:solidFill>
                  <a:srgbClr val="FFFFFF"/>
                </a:solidFill>
              </a:defRPr>
            </a:pPr>
          </a:p>
        </p:txBody>
      </p:sp>
      <p:sp>
        <p:nvSpPr>
          <p:cNvPr id="62" name="Shape 62">
            <a:hlinkClick r:id="rId3" invalidUrl="" action="ppaction://hlinksldjump" tgtFrame="" tooltip="" history="1" highlightClick="0" endSnd="0"/>
          </p:cNvPr>
          <p:cNvSpPr/>
          <p:nvPr/>
        </p:nvSpPr>
        <p:spPr>
          <a:xfrm>
            <a:off x="775665" y="7967133"/>
            <a:ext cx="5225985"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nvSpPr>
        <p:spPr>
          <a:xfrm>
            <a:off x="6068186" y="946150"/>
            <a:ext cx="6868136" cy="228600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stStyle>
          <a:p>
            <a:pPr lvl="0">
              <a:defRPr sz="1800"/>
            </a:pPr>
            <a:r>
              <a:rPr sz="3600"/>
              <a:t>The user has completed his or her profile, and is shown the finished results.  They can then make edits or start using Crowd.</a:t>
            </a:r>
          </a:p>
        </p:txBody>
      </p:sp>
      <p:pic>
        <p:nvPicPr>
          <p:cNvPr id="401" name="Crowd.054.png"/>
          <p:cNvPicPr/>
          <p:nvPr/>
        </p:nvPicPr>
        <p:blipFill>
          <a:blip r:embed="rId2">
            <a:extLst/>
          </a:blip>
          <a:stretch>
            <a:fillRect/>
          </a:stretch>
        </p:blipFill>
        <p:spPr>
          <a:xfrm>
            <a:off x="641091" y="0"/>
            <a:ext cx="5494987" cy="9753601"/>
          </a:xfrm>
          <a:prstGeom prst="rect">
            <a:avLst/>
          </a:prstGeom>
          <a:ln w="12700">
            <a:solidFill/>
            <a:miter lim="400000"/>
          </a:ln>
        </p:spPr>
      </p:pic>
      <p:sp>
        <p:nvSpPr>
          <p:cNvPr id="402" name="Shape 402">
            <a:hlinkClick r:id="rId3" invalidUrl="" action="ppaction://hlinksldjump" tgtFrame="" tooltip="" history="1" highlightClick="0" endSnd="0"/>
          </p:cNvPr>
          <p:cNvSpPr/>
          <p:nvPr/>
        </p:nvSpPr>
        <p:spPr>
          <a:xfrm>
            <a:off x="5486241" y="686792"/>
            <a:ext cx="617207" cy="570508"/>
          </a:xfrm>
          <a:prstGeom prst="rect">
            <a:avLst/>
          </a:prstGeom>
          <a:ln w="12700">
            <a:miter lim="400000"/>
          </a:ln>
        </p:spPr>
        <p:txBody>
          <a:bodyPr lIns="0" tIns="0" rIns="0" bIns="0" anchor="ctr"/>
          <a:lstStyle/>
          <a:p>
            <a:pPr lvl="0">
              <a:defRPr sz="2400">
                <a:solidFill>
                  <a:srgbClr val="FFFFFF"/>
                </a:solidFill>
              </a:defRPr>
            </a:pPr>
          </a:p>
        </p:txBody>
      </p:sp>
      <p:sp>
        <p:nvSpPr>
          <p:cNvPr id="403" name="Shape 403">
            <a:hlinkClick r:id="rId4" invalidUrl="" action="ppaction://hlinksldjump" tgtFrame="" tooltip="" history="1" highlightClick="0" endSnd="0"/>
          </p:cNvPr>
          <p:cNvSpPr/>
          <p:nvPr/>
        </p:nvSpPr>
        <p:spPr>
          <a:xfrm>
            <a:off x="5486241" y="5978458"/>
            <a:ext cx="617207" cy="570509"/>
          </a:xfrm>
          <a:prstGeom prst="rect">
            <a:avLst/>
          </a:prstGeom>
          <a:ln w="12700">
            <a:miter lim="400000"/>
          </a:ln>
        </p:spPr>
        <p:txBody>
          <a:bodyPr lIns="0" tIns="0" rIns="0" bIns="0" anchor="ctr"/>
          <a:lstStyle/>
          <a:p>
            <a:pPr lvl="0">
              <a:defRPr sz="2400">
                <a:solidFill>
                  <a:srgbClr val="FFFFFF"/>
                </a:solidFill>
              </a:defRPr>
            </a:pPr>
          </a:p>
        </p:txBody>
      </p:sp>
      <p:sp>
        <p:nvSpPr>
          <p:cNvPr id="404" name="Shape 404">
            <a:hlinkClick r:id="rId5" invalidUrl="" action="ppaction://hlinksldjump" tgtFrame="" tooltip="" history="1" highlightClick="0" endSnd="0"/>
          </p:cNvPr>
          <p:cNvSpPr/>
          <p:nvPr/>
        </p:nvSpPr>
        <p:spPr>
          <a:xfrm>
            <a:off x="1752441" y="3167525"/>
            <a:ext cx="3272433" cy="570509"/>
          </a:xfrm>
          <a:prstGeom prst="rect">
            <a:avLst/>
          </a:prstGeom>
          <a:ln w="12700">
            <a:miter lim="400000"/>
          </a:ln>
        </p:spPr>
        <p:txBody>
          <a:bodyPr lIns="0" tIns="0" rIns="0" bIns="0" anchor="ctr"/>
          <a:lstStyle/>
          <a:p>
            <a:pPr lvl="0">
              <a:defRPr sz="2400">
                <a:solidFill>
                  <a:srgbClr val="FFFFFF"/>
                </a:solidFill>
              </a:defRPr>
            </a:pPr>
          </a:p>
        </p:txBody>
      </p:sp>
      <p:sp>
        <p:nvSpPr>
          <p:cNvPr id="405" name="Shape 405">
            <a:hlinkClick r:id="rId6" invalidUrl="" action="ppaction://hlinksldjump" tgtFrame="" tooltip="" history="1" highlightClick="0" endSnd="0"/>
          </p:cNvPr>
          <p:cNvSpPr/>
          <p:nvPr/>
        </p:nvSpPr>
        <p:spPr>
          <a:xfrm>
            <a:off x="5486241" y="3696692"/>
            <a:ext cx="617207" cy="57050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nvSpPr>
        <p:spPr>
          <a:xfrm>
            <a:off x="6152853" y="704850"/>
            <a:ext cx="6868135" cy="3924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Finding a Job begins here.  You can pick to search, Industry, Position, Function or Location.  Once you select a category, you then pick from a choice listed  below.  You can use the search to get to the choice faster.</a:t>
            </a:r>
          </a:p>
        </p:txBody>
      </p:sp>
      <p:pic>
        <p:nvPicPr>
          <p:cNvPr id="408" name="Crowd.017.png"/>
          <p:cNvPicPr/>
          <p:nvPr/>
        </p:nvPicPr>
        <p:blipFill>
          <a:blip r:embed="rId2">
            <a:extLst/>
          </a:blip>
          <a:stretch>
            <a:fillRect/>
          </a:stretch>
        </p:blipFill>
        <p:spPr>
          <a:xfrm>
            <a:off x="641091" y="0"/>
            <a:ext cx="5494987" cy="9753601"/>
          </a:xfrm>
          <a:prstGeom prst="rect">
            <a:avLst/>
          </a:prstGeom>
          <a:ln w="12700">
            <a:solidFill/>
            <a:miter lim="400000"/>
          </a:ln>
        </p:spPr>
      </p:pic>
      <p:sp>
        <p:nvSpPr>
          <p:cNvPr id="409" name="Shape 409">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10" name="Shape 410">
            <a:hlinkClick r:id="rId4" invalidUrl="" action="ppaction://hlinksldjump" tgtFrame="" tooltip="" history="1" highlightClick="0" endSnd="0"/>
          </p:cNvPr>
          <p:cNvSpPr/>
          <p:nvPr/>
        </p:nvSpPr>
        <p:spPr>
          <a:xfrm>
            <a:off x="685641" y="2895600"/>
            <a:ext cx="5406034" cy="687070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Once you have selected a search item, you can either Search, add additional criteria, change the search, or delete it.</a:t>
            </a:r>
          </a:p>
        </p:txBody>
      </p:sp>
      <p:pic>
        <p:nvPicPr>
          <p:cNvPr id="413" name="Crowd.018.png"/>
          <p:cNvPicPr/>
          <p:nvPr/>
        </p:nvPicPr>
        <p:blipFill>
          <a:blip r:embed="rId2">
            <a:extLst/>
          </a:blip>
          <a:stretch>
            <a:fillRect/>
          </a:stretch>
        </p:blipFill>
        <p:spPr>
          <a:xfrm>
            <a:off x="641091" y="0"/>
            <a:ext cx="5494987" cy="9753601"/>
          </a:xfrm>
          <a:prstGeom prst="rect">
            <a:avLst/>
          </a:prstGeom>
          <a:ln w="12700">
            <a:solidFill/>
            <a:miter lim="400000"/>
          </a:ln>
        </p:spPr>
      </p:pic>
      <p:sp>
        <p:nvSpPr>
          <p:cNvPr id="414" name="Shape 414">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15" name="Shape 415">
            <a:hlinkClick r:id="rId4" invalidUrl="" action="ppaction://hlinksldjump" tgtFrame="" tooltip="" history="1" highlightClick="0" endSnd="0"/>
          </p:cNvPr>
          <p:cNvSpPr/>
          <p:nvPr/>
        </p:nvSpPr>
        <p:spPr>
          <a:xfrm>
            <a:off x="1574641" y="8310033"/>
            <a:ext cx="3628034" cy="928556"/>
          </a:xfrm>
          <a:prstGeom prst="rect">
            <a:avLst/>
          </a:prstGeom>
          <a:ln w="12700">
            <a:miter lim="400000"/>
          </a:ln>
        </p:spPr>
        <p:txBody>
          <a:bodyPr lIns="0" tIns="0" rIns="0" bIns="0" anchor="ctr"/>
          <a:lstStyle/>
          <a:p>
            <a:pPr lvl="0">
              <a:defRPr sz="2400">
                <a:solidFill>
                  <a:srgbClr val="FFFFFF"/>
                </a:solidFill>
              </a:defRPr>
            </a:pPr>
          </a:p>
        </p:txBody>
      </p:sp>
      <p:sp>
        <p:nvSpPr>
          <p:cNvPr id="416" name="Shape 416">
            <a:hlinkClick r:id="rId5" invalidUrl="" action="ppaction://hlinksldjump" tgtFrame="" tooltip="" history="1" highlightClick="0" endSnd="0"/>
          </p:cNvPr>
          <p:cNvSpPr/>
          <p:nvPr/>
        </p:nvSpPr>
        <p:spPr>
          <a:xfrm>
            <a:off x="2267717" y="2205566"/>
            <a:ext cx="2241881" cy="556486"/>
          </a:xfrm>
          <a:prstGeom prst="rect">
            <a:avLst/>
          </a:prstGeom>
          <a:ln w="12700">
            <a:miter lim="400000"/>
          </a:ln>
        </p:spPr>
        <p:txBody>
          <a:bodyPr lIns="0" tIns="0" rIns="0" bIns="0" anchor="ctr"/>
          <a:lstStyle/>
          <a:p>
            <a:pPr lvl="0">
              <a:defRPr sz="2400">
                <a:solidFill>
                  <a:srgbClr val="FFFFFF"/>
                </a:solidFill>
              </a:defRPr>
            </a:pPr>
          </a:p>
        </p:txBody>
      </p:sp>
      <p:sp>
        <p:nvSpPr>
          <p:cNvPr id="417" name="Shape 417">
            <a:hlinkClick r:id="rId6"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18" name="Shape 418">
            <a:hlinkClick r:id="rId7" invalidUrl="" action="ppaction://hlinksldjump" tgtFrame="" tooltip="" history="1" highlightClick="0" endSnd="0"/>
          </p:cNvPr>
          <p:cNvSpPr/>
          <p:nvPr/>
        </p:nvSpPr>
        <p:spPr>
          <a:xfrm>
            <a:off x="5381459" y="1333499"/>
            <a:ext cx="507273" cy="556486"/>
          </a:xfrm>
          <a:prstGeom prst="rect">
            <a:avLst/>
          </a:prstGeom>
          <a:ln w="12700">
            <a:miter lim="400000"/>
          </a:ln>
        </p:spPr>
        <p:txBody>
          <a:bodyPr lIns="0" tIns="0" rIns="0" bIns="0" anchor="ctr"/>
          <a:lstStyle/>
          <a:p>
            <a:pPr lvl="0">
              <a:defRPr sz="2400">
                <a:solidFill>
                  <a:srgbClr val="FFFFFF"/>
                </a:solidFill>
              </a:defRPr>
            </a:pPr>
          </a:p>
        </p:txBody>
      </p:sp>
      <p:sp>
        <p:nvSpPr>
          <p:cNvPr id="419" name="Shape 419">
            <a:hlinkClick r:id="rId6" invalidUrl="" action="ppaction://hlinksldjump" tgtFrame="" tooltip="" history="1" highlightClick="0" endSnd="0"/>
          </p:cNvPr>
          <p:cNvSpPr/>
          <p:nvPr/>
        </p:nvSpPr>
        <p:spPr>
          <a:xfrm>
            <a:off x="812641" y="1218042"/>
            <a:ext cx="3487143"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Deleting a search item prompts for a confirm.</a:t>
            </a:r>
          </a:p>
        </p:txBody>
      </p:sp>
      <p:pic>
        <p:nvPicPr>
          <p:cNvPr id="422" name="Crowd.036.png"/>
          <p:cNvPicPr/>
          <p:nvPr/>
        </p:nvPicPr>
        <p:blipFill>
          <a:blip r:embed="rId2">
            <a:extLst/>
          </a:blip>
          <a:stretch>
            <a:fillRect/>
          </a:stretch>
        </p:blipFill>
        <p:spPr>
          <a:xfrm>
            <a:off x="641091" y="0"/>
            <a:ext cx="5494987" cy="9753601"/>
          </a:xfrm>
          <a:prstGeom prst="rect">
            <a:avLst/>
          </a:prstGeom>
          <a:ln w="12700">
            <a:solidFill/>
            <a:miter lim="400000"/>
          </a:ln>
        </p:spPr>
      </p:pic>
      <p:sp>
        <p:nvSpPr>
          <p:cNvPr id="423" name="Shape 423">
            <a:hlinkClick r:id="rId3" invalidUrl="" action="ppaction://hlinksldjump" tgtFrame="" tooltip="" history="1" highlightClick="0" endSnd="0"/>
          </p:cNvPr>
          <p:cNvSpPr/>
          <p:nvPr/>
        </p:nvSpPr>
        <p:spPr>
          <a:xfrm>
            <a:off x="1574641" y="7993988"/>
            <a:ext cx="3950825" cy="787401"/>
          </a:xfrm>
          <a:prstGeom prst="rect">
            <a:avLst/>
          </a:prstGeom>
          <a:ln w="12700">
            <a:miter lim="400000"/>
          </a:ln>
        </p:spPr>
        <p:txBody>
          <a:bodyPr lIns="0" tIns="0" rIns="0" bIns="0" anchor="ctr"/>
          <a:lstStyle/>
          <a:p>
            <a:pPr lvl="0">
              <a:defRPr sz="2400">
                <a:solidFill>
                  <a:srgbClr val="FFFFFF"/>
                </a:solidFill>
              </a:defRPr>
            </a:pPr>
          </a:p>
        </p:txBody>
      </p:sp>
      <p:sp>
        <p:nvSpPr>
          <p:cNvPr id="424" name="Shape 424">
            <a:hlinkClick r:id="rId4" invalidUrl="" action="ppaction://hlinksldjump" tgtFrame="" tooltip="" history="1" highlightClick="0" endSnd="0"/>
          </p:cNvPr>
          <p:cNvSpPr/>
          <p:nvPr/>
        </p:nvSpPr>
        <p:spPr>
          <a:xfrm>
            <a:off x="1574641" y="8950721"/>
            <a:ext cx="3950825"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Adding additional criteria.  In this example the user is adding a Position.  They are already searching Accounting, so this adds additional search criteria.</a:t>
            </a:r>
          </a:p>
        </p:txBody>
      </p:sp>
      <p:pic>
        <p:nvPicPr>
          <p:cNvPr id="427" name="Crowd.019.png"/>
          <p:cNvPicPr/>
          <p:nvPr/>
        </p:nvPicPr>
        <p:blipFill>
          <a:blip r:embed="rId2">
            <a:extLst/>
          </a:blip>
          <a:stretch>
            <a:fillRect/>
          </a:stretch>
        </p:blipFill>
        <p:spPr>
          <a:xfrm>
            <a:off x="641091" y="0"/>
            <a:ext cx="5494987" cy="9753601"/>
          </a:xfrm>
          <a:prstGeom prst="rect">
            <a:avLst/>
          </a:prstGeom>
          <a:ln w="12700">
            <a:solidFill/>
            <a:miter lim="400000"/>
          </a:ln>
        </p:spPr>
      </p:pic>
      <p:sp>
        <p:nvSpPr>
          <p:cNvPr id="428" name="Shape 428">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29" name="Shape 429">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30" name="Shape 430">
            <a:hlinkClick r:id="rId5" invalidUrl="" action="ppaction://hlinksldjump" tgtFrame="" tooltip="" history="1" highlightClick="0" endSnd="0"/>
          </p:cNvPr>
          <p:cNvSpPr/>
          <p:nvPr/>
        </p:nvSpPr>
        <p:spPr>
          <a:xfrm>
            <a:off x="685641" y="3517900"/>
            <a:ext cx="5406034" cy="6255875"/>
          </a:xfrm>
          <a:prstGeom prst="rect">
            <a:avLst/>
          </a:prstGeom>
          <a:ln w="12700">
            <a:miter lim="400000"/>
          </a:ln>
        </p:spPr>
        <p:txBody>
          <a:bodyPr lIns="0" tIns="0" rIns="0" bIns="0" anchor="ctr"/>
          <a:lstStyle/>
          <a:p>
            <a:pPr lvl="0">
              <a:defRPr sz="2400">
                <a:solidFill>
                  <a:srgbClr val="FFFFFF"/>
                </a:solidFill>
              </a:defRPr>
            </a:pPr>
          </a:p>
        </p:txBody>
      </p:sp>
      <p:sp>
        <p:nvSpPr>
          <p:cNvPr id="431" name="Shape 431">
            <a:hlinkClick r:id="rId6" invalidUrl="" action="ppaction://hlinksldjump" tgtFrame="" tooltip="" history="1" highlightClick="0" endSnd="0"/>
          </p:cNvPr>
          <p:cNvSpPr/>
          <p:nvPr/>
        </p:nvSpPr>
        <p:spPr>
          <a:xfrm>
            <a:off x="5323271" y="2083957"/>
            <a:ext cx="749896"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Just as before the user can Search, add more criteria, edit a search or delete a search.</a:t>
            </a:r>
          </a:p>
        </p:txBody>
      </p:sp>
      <p:pic>
        <p:nvPicPr>
          <p:cNvPr id="434" name="Crowd.020.png"/>
          <p:cNvPicPr/>
          <p:nvPr/>
        </p:nvPicPr>
        <p:blipFill>
          <a:blip r:embed="rId2">
            <a:extLst/>
          </a:blip>
          <a:stretch>
            <a:fillRect/>
          </a:stretch>
        </p:blipFill>
        <p:spPr>
          <a:xfrm>
            <a:off x="641091" y="0"/>
            <a:ext cx="5494987" cy="9753601"/>
          </a:xfrm>
          <a:prstGeom prst="rect">
            <a:avLst/>
          </a:prstGeom>
          <a:ln w="12700">
            <a:solidFill/>
            <a:miter lim="400000"/>
          </a:ln>
        </p:spPr>
      </p:pic>
      <p:sp>
        <p:nvSpPr>
          <p:cNvPr id="435" name="Shape 435">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36" name="Shape 436">
            <a:hlinkClick r:id="rId4" invalidUrl="" action="ppaction://hlinksldjump" tgtFrame="" tooltip="" history="1" highlightClick="0" endSnd="0"/>
          </p:cNvPr>
          <p:cNvSpPr/>
          <p:nvPr/>
        </p:nvSpPr>
        <p:spPr>
          <a:xfrm>
            <a:off x="1574641" y="8310033"/>
            <a:ext cx="3628034" cy="928556"/>
          </a:xfrm>
          <a:prstGeom prst="rect">
            <a:avLst/>
          </a:prstGeom>
          <a:ln w="12700">
            <a:miter lim="400000"/>
          </a:ln>
        </p:spPr>
        <p:txBody>
          <a:bodyPr lIns="0" tIns="0" rIns="0" bIns="0" anchor="ctr"/>
          <a:lstStyle/>
          <a:p>
            <a:pPr lvl="0">
              <a:defRPr sz="2400">
                <a:solidFill>
                  <a:srgbClr val="FFFFFF"/>
                </a:solidFill>
              </a:defRPr>
            </a:pPr>
          </a:p>
        </p:txBody>
      </p:sp>
      <p:sp>
        <p:nvSpPr>
          <p:cNvPr id="437" name="Shape 437">
            <a:hlinkClick r:id="rId5" invalidUrl="" action="ppaction://hlinksldjump" tgtFrame="" tooltip="" history="1" highlightClick="0" endSnd="0"/>
          </p:cNvPr>
          <p:cNvSpPr/>
          <p:nvPr/>
        </p:nvSpPr>
        <p:spPr>
          <a:xfrm>
            <a:off x="2267717" y="3509433"/>
            <a:ext cx="2241881" cy="556486"/>
          </a:xfrm>
          <a:prstGeom prst="rect">
            <a:avLst/>
          </a:prstGeom>
          <a:ln w="12700">
            <a:miter lim="400000"/>
          </a:ln>
        </p:spPr>
        <p:txBody>
          <a:bodyPr lIns="0" tIns="0" rIns="0" bIns="0" anchor="ctr"/>
          <a:lstStyle/>
          <a:p>
            <a:pPr lvl="0">
              <a:defRPr sz="2400">
                <a:solidFill>
                  <a:srgbClr val="FFFFFF"/>
                </a:solidFill>
              </a:defRPr>
            </a:pPr>
          </a:p>
        </p:txBody>
      </p:sp>
      <p:sp>
        <p:nvSpPr>
          <p:cNvPr id="438" name="Shape 438">
            <a:hlinkClick r:id="rId6"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39" name="Shape 439">
            <a:hlinkClick r:id="rId6" invalidUrl="" action="ppaction://hlinksldjump" tgtFrame="" tooltip="" history="1" highlightClick="0" endSnd="0"/>
          </p:cNvPr>
          <p:cNvSpPr/>
          <p:nvPr/>
        </p:nvSpPr>
        <p:spPr>
          <a:xfrm>
            <a:off x="802983" y="1333499"/>
            <a:ext cx="3628034" cy="556486"/>
          </a:xfrm>
          <a:prstGeom prst="rect">
            <a:avLst/>
          </a:prstGeom>
          <a:ln w="12700">
            <a:miter lim="400000"/>
          </a:ln>
        </p:spPr>
        <p:txBody>
          <a:bodyPr lIns="0" tIns="0" rIns="0" bIns="0" anchor="ctr"/>
          <a:lstStyle/>
          <a:p>
            <a:pPr lvl="0">
              <a:defRPr sz="2400">
                <a:solidFill>
                  <a:srgbClr val="FFFFFF"/>
                </a:solidFill>
              </a:defRPr>
            </a:pPr>
          </a:p>
        </p:txBody>
      </p:sp>
      <p:sp>
        <p:nvSpPr>
          <p:cNvPr id="440" name="Shape 440">
            <a:hlinkClick r:id="rId7" invalidUrl="" action="ppaction://hlinksldjump" tgtFrame="" tooltip="" history="1" highlightClick="0" endSnd="0"/>
          </p:cNvPr>
          <p:cNvSpPr/>
          <p:nvPr/>
        </p:nvSpPr>
        <p:spPr>
          <a:xfrm>
            <a:off x="5381459" y="1333499"/>
            <a:ext cx="507273" cy="556486"/>
          </a:xfrm>
          <a:prstGeom prst="rect">
            <a:avLst/>
          </a:prstGeom>
          <a:ln w="12700">
            <a:miter lim="400000"/>
          </a:ln>
        </p:spPr>
        <p:txBody>
          <a:bodyPr lIns="0" tIns="0" rIns="0" bIns="0" anchor="ctr"/>
          <a:lstStyle/>
          <a:p>
            <a:pPr lvl="0">
              <a:defRPr sz="2400">
                <a:solidFill>
                  <a:srgbClr val="FFFFFF"/>
                </a:solidFill>
              </a:defRPr>
            </a:pPr>
          </a:p>
        </p:txBody>
      </p:sp>
      <p:sp>
        <p:nvSpPr>
          <p:cNvPr id="441" name="Shape 441">
            <a:hlinkClick r:id="rId7" invalidUrl="" action="ppaction://hlinksldjump" tgtFrame="" tooltip="" history="1" highlightClick="0" endSnd="0"/>
          </p:cNvPr>
          <p:cNvSpPr/>
          <p:nvPr/>
        </p:nvSpPr>
        <p:spPr>
          <a:xfrm>
            <a:off x="5381459" y="2631975"/>
            <a:ext cx="507273" cy="556486"/>
          </a:xfrm>
          <a:prstGeom prst="rect">
            <a:avLst/>
          </a:prstGeom>
          <a:ln w="12700">
            <a:miter lim="400000"/>
          </a:ln>
        </p:spPr>
        <p:txBody>
          <a:bodyPr lIns="0" tIns="0" rIns="0" bIns="0" anchor="ctr"/>
          <a:lstStyle/>
          <a:p>
            <a:pPr lvl="0">
              <a:defRPr sz="2400">
                <a:solidFill>
                  <a:srgbClr val="FFFFFF"/>
                </a:solidFill>
              </a:defRPr>
            </a:pPr>
          </a:p>
        </p:txBody>
      </p:sp>
      <p:sp>
        <p:nvSpPr>
          <p:cNvPr id="442" name="Shape 442">
            <a:hlinkClick r:id="rId8" invalidUrl="" action="ppaction://hlinksldjump" tgtFrame="" tooltip="" history="1" highlightClick="0" endSnd="0"/>
          </p:cNvPr>
          <p:cNvSpPr/>
          <p:nvPr/>
        </p:nvSpPr>
        <p:spPr>
          <a:xfrm>
            <a:off x="980783" y="2631975"/>
            <a:ext cx="3786850"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There user is again refining the search even more, this time for Function.</a:t>
            </a:r>
          </a:p>
        </p:txBody>
      </p:sp>
      <p:pic>
        <p:nvPicPr>
          <p:cNvPr id="445" name="Crowd.021.png"/>
          <p:cNvPicPr/>
          <p:nvPr/>
        </p:nvPicPr>
        <p:blipFill>
          <a:blip r:embed="rId2">
            <a:extLst/>
          </a:blip>
          <a:stretch>
            <a:fillRect/>
          </a:stretch>
        </p:blipFill>
        <p:spPr>
          <a:xfrm>
            <a:off x="641091" y="0"/>
            <a:ext cx="5494987" cy="9753601"/>
          </a:xfrm>
          <a:prstGeom prst="rect">
            <a:avLst/>
          </a:prstGeom>
          <a:ln w="12700">
            <a:solidFill/>
            <a:miter lim="400000"/>
          </a:ln>
        </p:spPr>
      </p:pic>
      <p:sp>
        <p:nvSpPr>
          <p:cNvPr id="446" name="Shape 446">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47" name="Shape 447">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48" name="Shape 448">
            <a:hlinkClick r:id="rId5" invalidUrl="" action="ppaction://hlinksldjump" tgtFrame="" tooltip="" history="1" highlightClick="0" endSnd="0"/>
          </p:cNvPr>
          <p:cNvSpPr/>
          <p:nvPr/>
        </p:nvSpPr>
        <p:spPr>
          <a:xfrm>
            <a:off x="685641" y="3348566"/>
            <a:ext cx="5406033" cy="6547711"/>
          </a:xfrm>
          <a:prstGeom prst="rect">
            <a:avLst/>
          </a:prstGeom>
          <a:ln w="12700">
            <a:miter lim="400000"/>
          </a:ln>
        </p:spPr>
        <p:txBody>
          <a:bodyPr lIns="0" tIns="0" rIns="0" bIns="0" anchor="ctr"/>
          <a:lstStyle/>
          <a:p>
            <a:pPr lvl="0">
              <a:defRPr sz="2400">
                <a:solidFill>
                  <a:srgbClr val="FFFFFF"/>
                </a:solidFill>
              </a:defRPr>
            </a:pPr>
          </a:p>
        </p:txBody>
      </p:sp>
      <p:sp>
        <p:nvSpPr>
          <p:cNvPr id="449" name="Shape 449">
            <a:hlinkClick r:id="rId6" invalidUrl="" action="ppaction://hlinksldjump" tgtFrame="" tooltip="" history="1" highlightClick="0" endSnd="0"/>
          </p:cNvPr>
          <p:cNvSpPr/>
          <p:nvPr/>
        </p:nvSpPr>
        <p:spPr>
          <a:xfrm>
            <a:off x="5247071" y="3430157"/>
            <a:ext cx="749896"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As with previous screens, the user can now Search, Add Criteria, Edit a Search or Delete a Search.</a:t>
            </a:r>
          </a:p>
        </p:txBody>
      </p:sp>
      <p:pic>
        <p:nvPicPr>
          <p:cNvPr id="452" name="Crowd.022.png"/>
          <p:cNvPicPr/>
          <p:nvPr/>
        </p:nvPicPr>
        <p:blipFill>
          <a:blip r:embed="rId2">
            <a:extLst/>
          </a:blip>
          <a:stretch>
            <a:fillRect/>
          </a:stretch>
        </p:blipFill>
        <p:spPr>
          <a:xfrm>
            <a:off x="641091" y="0"/>
            <a:ext cx="5494987" cy="9753601"/>
          </a:xfrm>
          <a:prstGeom prst="rect">
            <a:avLst/>
          </a:prstGeom>
          <a:ln w="12700">
            <a:solidFill/>
            <a:miter lim="400000"/>
          </a:ln>
        </p:spPr>
      </p:pic>
      <p:sp>
        <p:nvSpPr>
          <p:cNvPr id="453" name="Shape 45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54" name="Shape 454">
            <a:hlinkClick r:id="rId4" invalidUrl="" action="ppaction://hlinksldjump" tgtFrame="" tooltip="" history="1" highlightClick="0" endSnd="0"/>
          </p:cNvPr>
          <p:cNvSpPr/>
          <p:nvPr/>
        </p:nvSpPr>
        <p:spPr>
          <a:xfrm>
            <a:off x="1574641" y="8310033"/>
            <a:ext cx="3628034" cy="928556"/>
          </a:xfrm>
          <a:prstGeom prst="rect">
            <a:avLst/>
          </a:prstGeom>
          <a:ln w="12700">
            <a:miter lim="400000"/>
          </a:ln>
        </p:spPr>
        <p:txBody>
          <a:bodyPr lIns="0" tIns="0" rIns="0" bIns="0" anchor="ctr"/>
          <a:lstStyle/>
          <a:p>
            <a:pPr lvl="0">
              <a:defRPr sz="2400">
                <a:solidFill>
                  <a:srgbClr val="FFFFFF"/>
                </a:solidFill>
              </a:defRPr>
            </a:pPr>
          </a:p>
        </p:txBody>
      </p:sp>
      <p:sp>
        <p:nvSpPr>
          <p:cNvPr id="455" name="Shape 455">
            <a:hlinkClick r:id="rId5" invalidUrl="" action="ppaction://hlinksldjump" tgtFrame="" tooltip="" history="1" highlightClick="0" endSnd="0"/>
          </p:cNvPr>
          <p:cNvSpPr/>
          <p:nvPr/>
        </p:nvSpPr>
        <p:spPr>
          <a:xfrm>
            <a:off x="2267717" y="5101166"/>
            <a:ext cx="2241881" cy="556486"/>
          </a:xfrm>
          <a:prstGeom prst="rect">
            <a:avLst/>
          </a:prstGeom>
          <a:ln w="12700">
            <a:miter lim="400000"/>
          </a:ln>
        </p:spPr>
        <p:txBody>
          <a:bodyPr lIns="0" tIns="0" rIns="0" bIns="0" anchor="ctr"/>
          <a:lstStyle/>
          <a:p>
            <a:pPr lvl="0">
              <a:defRPr sz="2400">
                <a:solidFill>
                  <a:srgbClr val="FFFFFF"/>
                </a:solidFill>
              </a:defRPr>
            </a:pPr>
          </a:p>
        </p:txBody>
      </p:sp>
      <p:sp>
        <p:nvSpPr>
          <p:cNvPr id="456" name="Shape 456">
            <a:hlinkClick r:id="rId6"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57" name="Shape 457">
            <a:hlinkClick r:id="rId6" invalidUrl="" action="ppaction://hlinksldjump" tgtFrame="" tooltip="" history="1" highlightClick="0" endSnd="0"/>
          </p:cNvPr>
          <p:cNvSpPr/>
          <p:nvPr/>
        </p:nvSpPr>
        <p:spPr>
          <a:xfrm>
            <a:off x="802983" y="1333499"/>
            <a:ext cx="3628034" cy="556486"/>
          </a:xfrm>
          <a:prstGeom prst="rect">
            <a:avLst/>
          </a:prstGeom>
          <a:ln w="12700">
            <a:miter lim="400000"/>
          </a:ln>
        </p:spPr>
        <p:txBody>
          <a:bodyPr lIns="0" tIns="0" rIns="0" bIns="0" anchor="ctr"/>
          <a:lstStyle/>
          <a:p>
            <a:pPr lvl="0">
              <a:defRPr sz="2400">
                <a:solidFill>
                  <a:srgbClr val="FFFFFF"/>
                </a:solidFill>
              </a:defRPr>
            </a:pPr>
          </a:p>
        </p:txBody>
      </p:sp>
      <p:sp>
        <p:nvSpPr>
          <p:cNvPr id="458" name="Shape 458">
            <a:hlinkClick r:id="rId7" invalidUrl="" action="ppaction://hlinksldjump" tgtFrame="" tooltip="" history="1" highlightClick="0" endSnd="0"/>
          </p:cNvPr>
          <p:cNvSpPr/>
          <p:nvPr/>
        </p:nvSpPr>
        <p:spPr>
          <a:xfrm>
            <a:off x="5381459" y="1333499"/>
            <a:ext cx="507273" cy="556486"/>
          </a:xfrm>
          <a:prstGeom prst="rect">
            <a:avLst/>
          </a:prstGeom>
          <a:ln w="12700">
            <a:miter lim="400000"/>
          </a:ln>
        </p:spPr>
        <p:txBody>
          <a:bodyPr lIns="0" tIns="0" rIns="0" bIns="0" anchor="ctr"/>
          <a:lstStyle/>
          <a:p>
            <a:pPr lvl="0">
              <a:defRPr sz="2400">
                <a:solidFill>
                  <a:srgbClr val="FFFFFF"/>
                </a:solidFill>
              </a:defRPr>
            </a:pPr>
          </a:p>
        </p:txBody>
      </p:sp>
      <p:sp>
        <p:nvSpPr>
          <p:cNvPr id="459" name="Shape 459">
            <a:hlinkClick r:id="rId7" invalidUrl="" action="ppaction://hlinksldjump" tgtFrame="" tooltip="" history="1" highlightClick="0" endSnd="0"/>
          </p:cNvPr>
          <p:cNvSpPr/>
          <p:nvPr/>
        </p:nvSpPr>
        <p:spPr>
          <a:xfrm>
            <a:off x="5381459" y="2631975"/>
            <a:ext cx="507273" cy="556486"/>
          </a:xfrm>
          <a:prstGeom prst="rect">
            <a:avLst/>
          </a:prstGeom>
          <a:ln w="12700">
            <a:miter lim="400000"/>
          </a:ln>
        </p:spPr>
        <p:txBody>
          <a:bodyPr lIns="0" tIns="0" rIns="0" bIns="0" anchor="ctr"/>
          <a:lstStyle/>
          <a:p>
            <a:pPr lvl="0">
              <a:defRPr sz="2400">
                <a:solidFill>
                  <a:srgbClr val="FFFFFF"/>
                </a:solidFill>
              </a:defRPr>
            </a:pPr>
          </a:p>
        </p:txBody>
      </p:sp>
      <p:sp>
        <p:nvSpPr>
          <p:cNvPr id="460" name="Shape 460">
            <a:hlinkClick r:id="rId8" invalidUrl="" action="ppaction://hlinksldjump" tgtFrame="" tooltip="" history="1" highlightClick="0" endSnd="0"/>
          </p:cNvPr>
          <p:cNvSpPr/>
          <p:nvPr/>
        </p:nvSpPr>
        <p:spPr>
          <a:xfrm>
            <a:off x="980783" y="2631975"/>
            <a:ext cx="3786850" cy="556486"/>
          </a:xfrm>
          <a:prstGeom prst="rect">
            <a:avLst/>
          </a:prstGeom>
          <a:ln w="12700">
            <a:miter lim="400000"/>
          </a:ln>
        </p:spPr>
        <p:txBody>
          <a:bodyPr lIns="0" tIns="0" rIns="0" bIns="0" anchor="ctr"/>
          <a:lstStyle/>
          <a:p>
            <a:pPr lvl="0">
              <a:defRPr sz="2400">
                <a:solidFill>
                  <a:srgbClr val="FFFFFF"/>
                </a:solidFill>
              </a:defRPr>
            </a:pPr>
          </a:p>
        </p:txBody>
      </p:sp>
      <p:sp>
        <p:nvSpPr>
          <p:cNvPr id="461" name="Shape 461">
            <a:hlinkClick r:id="rId9" invalidUrl="" action="ppaction://hlinksldjump" tgtFrame="" tooltip="" history="1" highlightClick="0" endSnd="0"/>
          </p:cNvPr>
          <p:cNvSpPr/>
          <p:nvPr/>
        </p:nvSpPr>
        <p:spPr>
          <a:xfrm>
            <a:off x="853783" y="3930450"/>
            <a:ext cx="3786850" cy="556486"/>
          </a:xfrm>
          <a:prstGeom prst="rect">
            <a:avLst/>
          </a:prstGeom>
          <a:ln w="12700">
            <a:miter lim="400000"/>
          </a:ln>
        </p:spPr>
        <p:txBody>
          <a:bodyPr lIns="0" tIns="0" rIns="0" bIns="0" anchor="ctr"/>
          <a:lstStyle/>
          <a:p>
            <a:pPr lvl="0">
              <a:defRPr sz="2400">
                <a:solidFill>
                  <a:srgbClr val="FFFFFF"/>
                </a:solidFill>
              </a:defRPr>
            </a:pPr>
          </a:p>
        </p:txBody>
      </p:sp>
      <p:sp>
        <p:nvSpPr>
          <p:cNvPr id="462" name="Shape 462">
            <a:hlinkClick r:id="rId7" invalidUrl="" action="ppaction://hlinksldjump" tgtFrame="" tooltip="" history="1" highlightClick="0" endSnd="0"/>
          </p:cNvPr>
          <p:cNvSpPr/>
          <p:nvPr/>
        </p:nvSpPr>
        <p:spPr>
          <a:xfrm>
            <a:off x="5381459" y="3930450"/>
            <a:ext cx="507273"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final search criteria, this time the user will enter a City, State and/or Country.  </a:t>
            </a:r>
          </a:p>
        </p:txBody>
      </p:sp>
      <p:pic>
        <p:nvPicPr>
          <p:cNvPr id="465" name="Crowd.023.png"/>
          <p:cNvPicPr/>
          <p:nvPr/>
        </p:nvPicPr>
        <p:blipFill>
          <a:blip r:embed="rId2">
            <a:extLst/>
          </a:blip>
          <a:stretch>
            <a:fillRect/>
          </a:stretch>
        </p:blipFill>
        <p:spPr>
          <a:xfrm>
            <a:off x="641091" y="0"/>
            <a:ext cx="5494987" cy="9753601"/>
          </a:xfrm>
          <a:prstGeom prst="rect">
            <a:avLst/>
          </a:prstGeom>
          <a:ln w="12700">
            <a:solidFill/>
            <a:miter lim="400000"/>
          </a:ln>
        </p:spPr>
      </p:pic>
      <p:sp>
        <p:nvSpPr>
          <p:cNvPr id="466" name="Shape 466">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67" name="Shape 467">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68" name="Shape 468">
            <a:hlinkClick r:id="rId5" invalidUrl="" action="ppaction://hlinksldjump" tgtFrame="" tooltip="" history="1" highlightClick="0" endSnd="0"/>
          </p:cNvPr>
          <p:cNvSpPr/>
          <p:nvPr/>
        </p:nvSpPr>
        <p:spPr>
          <a:xfrm>
            <a:off x="2184241" y="8049881"/>
            <a:ext cx="2590668" cy="450525"/>
          </a:xfrm>
          <a:prstGeom prst="rect">
            <a:avLst/>
          </a:prstGeom>
          <a:ln w="12700">
            <a:miter lim="400000"/>
          </a:ln>
        </p:spPr>
        <p:txBody>
          <a:bodyPr lIns="0" tIns="0" rIns="0" bIns="0" anchor="ctr"/>
          <a:lstStyle/>
          <a:p>
            <a:pPr lvl="0">
              <a:defRPr sz="2400">
                <a:solidFill>
                  <a:srgbClr val="FFFFFF"/>
                </a:solidFill>
              </a:defRPr>
            </a:pPr>
          </a:p>
        </p:txBody>
      </p:sp>
      <p:sp>
        <p:nvSpPr>
          <p:cNvPr id="469" name="Shape 469">
            <a:hlinkClick r:id="rId6" invalidUrl="" action="ppaction://hlinksldjump" tgtFrame="" tooltip="" history="1" highlightClick="0" endSnd="0"/>
          </p:cNvPr>
          <p:cNvSpPr/>
          <p:nvPr/>
        </p:nvSpPr>
        <p:spPr>
          <a:xfrm>
            <a:off x="5207066" y="4651537"/>
            <a:ext cx="845014" cy="45052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With all the criteria filled out, the user can choose to Search, Edit a Search, or Delete a Search.</a:t>
            </a:r>
          </a:p>
        </p:txBody>
      </p:sp>
      <p:pic>
        <p:nvPicPr>
          <p:cNvPr id="472" name="Crowd.024.png"/>
          <p:cNvPicPr/>
          <p:nvPr/>
        </p:nvPicPr>
        <p:blipFill>
          <a:blip r:embed="rId2">
            <a:extLst/>
          </a:blip>
          <a:stretch>
            <a:fillRect/>
          </a:stretch>
        </p:blipFill>
        <p:spPr>
          <a:xfrm>
            <a:off x="641091" y="0"/>
            <a:ext cx="5494987" cy="9753601"/>
          </a:xfrm>
          <a:prstGeom prst="rect">
            <a:avLst/>
          </a:prstGeom>
          <a:ln w="12700">
            <a:solidFill/>
            <a:miter lim="400000"/>
          </a:ln>
        </p:spPr>
      </p:pic>
      <p:sp>
        <p:nvSpPr>
          <p:cNvPr id="473" name="Shape 47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74" name="Shape 474">
            <a:hlinkClick r:id="rId4" invalidUrl="" action="ppaction://hlinksldjump" tgtFrame="" tooltip="" history="1" highlightClick="0" endSnd="0"/>
          </p:cNvPr>
          <p:cNvSpPr/>
          <p:nvPr/>
        </p:nvSpPr>
        <p:spPr>
          <a:xfrm>
            <a:off x="1574641" y="8310033"/>
            <a:ext cx="3628034" cy="928556"/>
          </a:xfrm>
          <a:prstGeom prst="rect">
            <a:avLst/>
          </a:prstGeom>
          <a:ln w="12700">
            <a:miter lim="400000"/>
          </a:ln>
        </p:spPr>
        <p:txBody>
          <a:bodyPr lIns="0" tIns="0" rIns="0" bIns="0" anchor="ctr"/>
          <a:lstStyle/>
          <a:p>
            <a:pPr lvl="0">
              <a:defRPr sz="2400">
                <a:solidFill>
                  <a:srgbClr val="FFFFFF"/>
                </a:solidFill>
              </a:defRPr>
            </a:pPr>
          </a:p>
        </p:txBody>
      </p:sp>
      <p:sp>
        <p:nvSpPr>
          <p:cNvPr id="475" name="Shape 475">
            <a:hlinkClick r:id="rId5"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nvSpPr>
        <p:spPr>
          <a:xfrm>
            <a:off x="6068186" y="2038350"/>
            <a:ext cx="6868136" cy="6477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user’s location.</a:t>
            </a:r>
          </a:p>
        </p:txBody>
      </p:sp>
      <p:pic>
        <p:nvPicPr>
          <p:cNvPr id="65" name="Crowd.022.png"/>
          <p:cNvPicPr/>
          <p:nvPr/>
        </p:nvPicPr>
        <p:blipFill>
          <a:blip r:embed="rId2">
            <a:extLst/>
          </a:blip>
          <a:stretch>
            <a:fillRect/>
          </a:stretch>
        </p:blipFill>
        <p:spPr>
          <a:xfrm>
            <a:off x="641091" y="0"/>
            <a:ext cx="5494987" cy="9753601"/>
          </a:xfrm>
          <a:prstGeom prst="rect">
            <a:avLst/>
          </a:prstGeom>
          <a:ln w="12700">
            <a:solidFill/>
            <a:miter lim="400000"/>
          </a:ln>
        </p:spPr>
      </p:pic>
      <p:sp>
        <p:nvSpPr>
          <p:cNvPr id="66" name="Shape 66">
            <a:hlinkClick r:id="rId3"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67" name="Shape 67">
            <a:hlinkClick r:id="rId4"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This view lists all jobs posted by an individual.  This will need a message for when the user has not posted any jobs.</a:t>
            </a:r>
          </a:p>
        </p:txBody>
      </p:sp>
      <p:pic>
        <p:nvPicPr>
          <p:cNvPr id="478" name="Crowd.087.png"/>
          <p:cNvPicPr/>
          <p:nvPr/>
        </p:nvPicPr>
        <p:blipFill>
          <a:blip r:embed="rId2">
            <a:extLst/>
          </a:blip>
          <a:stretch>
            <a:fillRect/>
          </a:stretch>
        </p:blipFill>
        <p:spPr>
          <a:xfrm>
            <a:off x="641091" y="0"/>
            <a:ext cx="5494987" cy="9753601"/>
          </a:xfrm>
          <a:prstGeom prst="rect">
            <a:avLst/>
          </a:prstGeom>
          <a:ln w="12700">
            <a:solidFill/>
            <a:miter lim="400000"/>
          </a:ln>
        </p:spPr>
      </p:pic>
      <p:sp>
        <p:nvSpPr>
          <p:cNvPr id="479" name="Shape 479">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80" name="Shape 480">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81" name="Shape 481">
            <a:hlinkClick r:id="rId5" invalidUrl="" action="ppaction://hlinksldjump" tgtFrame="" tooltip="" history="1" highlightClick="0" endSnd="0"/>
          </p:cNvPr>
          <p:cNvSpPr/>
          <p:nvPr/>
        </p:nvSpPr>
        <p:spPr>
          <a:xfrm>
            <a:off x="768204" y="791864"/>
            <a:ext cx="5240907" cy="9031553"/>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search results, list the Job title, the company, the location, date posted and information.</a:t>
            </a:r>
          </a:p>
        </p:txBody>
      </p:sp>
      <p:pic>
        <p:nvPicPr>
          <p:cNvPr id="484" name="Crowd.081.png"/>
          <p:cNvPicPr/>
          <p:nvPr/>
        </p:nvPicPr>
        <p:blipFill>
          <a:blip r:embed="rId2">
            <a:extLst/>
          </a:blip>
          <a:stretch>
            <a:fillRect/>
          </a:stretch>
        </p:blipFill>
        <p:spPr>
          <a:xfrm>
            <a:off x="641091" y="0"/>
            <a:ext cx="5494987" cy="9753601"/>
          </a:xfrm>
          <a:prstGeom prst="rect">
            <a:avLst/>
          </a:prstGeom>
          <a:ln w="12700">
            <a:solidFill/>
            <a:miter lim="400000"/>
          </a:ln>
        </p:spPr>
      </p:pic>
      <p:sp>
        <p:nvSpPr>
          <p:cNvPr id="485" name="Shape 485">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86" name="Shape 486">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487" name="Shape 487">
            <a:hlinkClick r:id="rId5" invalidUrl="" action="ppaction://hlinksldjump" tgtFrame="" tooltip="" history="1" highlightClick="0" endSnd="0"/>
          </p:cNvPr>
          <p:cNvSpPr/>
          <p:nvPr/>
        </p:nvSpPr>
        <p:spPr>
          <a:xfrm>
            <a:off x="5576080" y="2177090"/>
            <a:ext cx="501320" cy="1126068"/>
          </a:xfrm>
          <a:prstGeom prst="rect">
            <a:avLst/>
          </a:prstGeom>
          <a:ln w="12700">
            <a:miter lim="400000"/>
          </a:ln>
        </p:spPr>
        <p:txBody>
          <a:bodyPr lIns="0" tIns="0" rIns="0" bIns="0" anchor="ctr"/>
          <a:lstStyle/>
          <a:p>
            <a:pPr lvl="0">
              <a:defRPr sz="2400">
                <a:solidFill>
                  <a:srgbClr val="FFFFFF"/>
                </a:solidFill>
              </a:defRPr>
            </a:pPr>
          </a:p>
        </p:txBody>
      </p:sp>
      <p:sp>
        <p:nvSpPr>
          <p:cNvPr id="488" name="Shape 488">
            <a:hlinkClick r:id="rId6" invalidUrl="" action="ppaction://hlinksldjump" tgtFrame="" tooltip="" history="1" highlightClick="0" endSnd="0"/>
          </p:cNvPr>
          <p:cNvSpPr/>
          <p:nvPr/>
        </p:nvSpPr>
        <p:spPr>
          <a:xfrm>
            <a:off x="797837" y="2177090"/>
            <a:ext cx="4301814" cy="1126068"/>
          </a:xfrm>
          <a:prstGeom prst="rect">
            <a:avLst/>
          </a:prstGeom>
          <a:ln w="12700">
            <a:miter lim="400000"/>
          </a:ln>
        </p:spPr>
        <p:txBody>
          <a:bodyPr lIns="0" tIns="0" rIns="0" bIns="0" anchor="ctr"/>
          <a:lstStyle/>
          <a:p>
            <a:pPr lvl="0">
              <a:defRPr sz="2400">
                <a:solidFill>
                  <a:srgbClr val="FFFFFF"/>
                </a:solidFill>
              </a:defRPr>
            </a:pPr>
          </a:p>
        </p:txBody>
      </p:sp>
      <p:sp>
        <p:nvSpPr>
          <p:cNvPr id="489" name="Shape 489"/>
          <p:cNvSpPr/>
          <p:nvPr/>
        </p:nvSpPr>
        <p:spPr>
          <a:xfrm>
            <a:off x="6068186" y="5179796"/>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Tapping on the “i” button will cause the label to switch modes and provide more quick information about the job.</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After pressing the “i” button the map unfolds showing 4 lines of text, very useful to learning about a job.</a:t>
            </a:r>
          </a:p>
        </p:txBody>
      </p:sp>
      <p:pic>
        <p:nvPicPr>
          <p:cNvPr id="492" name="Crowd.083.png"/>
          <p:cNvPicPr/>
          <p:nvPr/>
        </p:nvPicPr>
        <p:blipFill>
          <a:blip r:embed="rId2">
            <a:extLst/>
          </a:blip>
          <a:stretch>
            <a:fillRect/>
          </a:stretch>
        </p:blipFill>
        <p:spPr>
          <a:xfrm>
            <a:off x="641091" y="0"/>
            <a:ext cx="5494987" cy="9753601"/>
          </a:xfrm>
          <a:prstGeom prst="rect">
            <a:avLst/>
          </a:prstGeom>
          <a:ln w="12700">
            <a:solidFill/>
            <a:miter lim="400000"/>
          </a:ln>
        </p:spPr>
      </p:pic>
      <p:sp>
        <p:nvSpPr>
          <p:cNvPr id="493" name="Shape 493">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494" name="Shape 494">
            <a:hlinkClick r:id="rId4" invalidUrl="" action="ppaction://hlinksldjump" tgtFrame="" tooltip="" history="1" highlightClick="0" endSnd="0"/>
          </p:cNvPr>
          <p:cNvSpPr/>
          <p:nvPr/>
        </p:nvSpPr>
        <p:spPr>
          <a:xfrm>
            <a:off x="738571" y="2041624"/>
            <a:ext cx="617207" cy="1126067"/>
          </a:xfrm>
          <a:prstGeom prst="rect">
            <a:avLst/>
          </a:prstGeom>
          <a:ln w="12700">
            <a:miter lim="400000"/>
          </a:ln>
        </p:spPr>
        <p:txBody>
          <a:bodyPr lIns="0" tIns="0" rIns="0" bIns="0" anchor="ctr"/>
          <a:lstStyle/>
          <a:p>
            <a:pPr lvl="0">
              <a:defRPr sz="2400">
                <a:solidFill>
                  <a:srgbClr val="FFFFFF"/>
                </a:solidFill>
              </a:defRPr>
            </a:pPr>
          </a:p>
        </p:txBody>
      </p:sp>
      <p:sp>
        <p:nvSpPr>
          <p:cNvPr id="495" name="Shape 495">
            <a:hlinkClick r:id="rId5" invalidUrl="" action="ppaction://hlinksldjump" tgtFrame="" tooltip="" history="1" highlightClick="0" endSnd="0"/>
          </p:cNvPr>
          <p:cNvSpPr/>
          <p:nvPr/>
        </p:nvSpPr>
        <p:spPr>
          <a:xfrm>
            <a:off x="1428075" y="2041624"/>
            <a:ext cx="4433576" cy="1126067"/>
          </a:xfrm>
          <a:prstGeom prst="rect">
            <a:avLst/>
          </a:prstGeom>
          <a:ln w="12700">
            <a:miter lim="400000"/>
          </a:ln>
        </p:spPr>
        <p:txBody>
          <a:bodyPr lIns="0" tIns="0" rIns="0" bIns="0" anchor="ctr"/>
          <a:lstStyle/>
          <a:p>
            <a:pPr lvl="0">
              <a:defRPr sz="2400">
                <a:solidFill>
                  <a:srgbClr val="FFFFFF"/>
                </a:solidFill>
              </a:defRPr>
            </a:pPr>
          </a:p>
        </p:txBody>
      </p:sp>
      <p:sp>
        <p:nvSpPr>
          <p:cNvPr id="496" name="Shape 496">
            <a:hlinkClick r:id="rId6"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nvSpPr>
        <p:spPr>
          <a:xfrm>
            <a:off x="6068186" y="673099"/>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 job posting.  Contains all the required information about the job, as well as links to the user who posted it, the ability to favorite it, the ability to apply for the job and the ability to share it.</a:t>
            </a:r>
          </a:p>
        </p:txBody>
      </p:sp>
      <p:pic>
        <p:nvPicPr>
          <p:cNvPr id="499" name="Crowd.089.png"/>
          <p:cNvPicPr/>
          <p:nvPr/>
        </p:nvPicPr>
        <p:blipFill>
          <a:blip r:embed="rId2">
            <a:extLst/>
          </a:blip>
          <a:stretch>
            <a:fillRect/>
          </a:stretch>
        </p:blipFill>
        <p:spPr>
          <a:xfrm>
            <a:off x="641091" y="0"/>
            <a:ext cx="5494987" cy="9753601"/>
          </a:xfrm>
          <a:prstGeom prst="rect">
            <a:avLst/>
          </a:prstGeom>
          <a:ln w="12700">
            <a:solidFill/>
            <a:miter lim="400000"/>
          </a:ln>
        </p:spPr>
      </p:pic>
      <p:sp>
        <p:nvSpPr>
          <p:cNvPr id="500" name="Shape 500">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01" name="Shape 501">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502" name="Shape 502">
            <a:hlinkClick r:id="rId5" invalidUrl="" action="ppaction://hlinksldjump" tgtFrame="" tooltip="" history="1" highlightClick="0" endSnd="0"/>
          </p:cNvPr>
          <p:cNvSpPr/>
          <p:nvPr/>
        </p:nvSpPr>
        <p:spPr>
          <a:xfrm>
            <a:off x="3501284" y="2679793"/>
            <a:ext cx="854340" cy="787401"/>
          </a:xfrm>
          <a:prstGeom prst="rect">
            <a:avLst/>
          </a:prstGeom>
          <a:ln w="12700">
            <a:miter lim="400000"/>
          </a:ln>
        </p:spPr>
        <p:txBody>
          <a:bodyPr lIns="0" tIns="0" rIns="0" bIns="0" anchor="ctr"/>
          <a:lstStyle/>
          <a:p>
            <a:pPr lvl="0">
              <a:defRPr sz="2400">
                <a:solidFill>
                  <a:srgbClr val="FFFFFF"/>
                </a:solidFill>
              </a:defRPr>
            </a:pPr>
          </a:p>
        </p:txBody>
      </p:sp>
      <p:sp>
        <p:nvSpPr>
          <p:cNvPr id="503" name="Shape 503">
            <a:hlinkClick r:id="rId6" invalidUrl="" action="ppaction://hlinksldjump" tgtFrame="" tooltip="" history="1" highlightClick="0" endSnd="0"/>
          </p:cNvPr>
          <p:cNvSpPr/>
          <p:nvPr/>
        </p:nvSpPr>
        <p:spPr>
          <a:xfrm>
            <a:off x="1401550" y="2717893"/>
            <a:ext cx="854341" cy="787401"/>
          </a:xfrm>
          <a:prstGeom prst="rect">
            <a:avLst/>
          </a:prstGeom>
          <a:ln w="12700">
            <a:miter lim="400000"/>
          </a:ln>
        </p:spPr>
        <p:txBody>
          <a:bodyPr lIns="0" tIns="0" rIns="0" bIns="0" anchor="ctr"/>
          <a:lstStyle/>
          <a:p>
            <a:pPr lvl="0">
              <a:defRPr sz="2400">
                <a:solidFill>
                  <a:srgbClr val="FFFFFF"/>
                </a:solidFill>
              </a:defRPr>
            </a:pPr>
          </a:p>
        </p:txBody>
      </p:sp>
      <p:sp>
        <p:nvSpPr>
          <p:cNvPr id="504" name="Shape 504">
            <a:hlinkClick r:id="rId7" invalidUrl="" action="ppaction://hlinksldjump" tgtFrame="" tooltip="" history="1" highlightClick="0" endSnd="0"/>
          </p:cNvPr>
          <p:cNvSpPr/>
          <p:nvPr/>
        </p:nvSpPr>
        <p:spPr>
          <a:xfrm>
            <a:off x="4542684" y="2679793"/>
            <a:ext cx="854340" cy="787401"/>
          </a:xfrm>
          <a:prstGeom prst="rect">
            <a:avLst/>
          </a:prstGeom>
          <a:ln w="12700">
            <a:miter lim="400000"/>
          </a:ln>
        </p:spPr>
        <p:txBody>
          <a:bodyPr lIns="0" tIns="0" rIns="0" bIns="0" anchor="ctr"/>
          <a:lstStyle/>
          <a:p>
            <a:pPr lvl="0">
              <a:defRPr sz="2400">
                <a:solidFill>
                  <a:srgbClr val="FFFFFF"/>
                </a:solidFill>
              </a:defRPr>
            </a:pPr>
          </a:p>
        </p:txBody>
      </p:sp>
      <p:sp>
        <p:nvSpPr>
          <p:cNvPr id="505" name="Shape 505">
            <a:hlinkClick r:id="rId8" invalidUrl="" action="ppaction://hlinksldjump" tgtFrame="" tooltip="" history="1" highlightClick="0" endSnd="0"/>
          </p:cNvPr>
          <p:cNvSpPr/>
          <p:nvPr/>
        </p:nvSpPr>
        <p:spPr>
          <a:xfrm>
            <a:off x="2476817" y="2679793"/>
            <a:ext cx="803541"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applying for a job, we have a confirm.</a:t>
            </a:r>
          </a:p>
        </p:txBody>
      </p:sp>
      <p:pic>
        <p:nvPicPr>
          <p:cNvPr id="508" name="Crowd.091.png"/>
          <p:cNvPicPr/>
          <p:nvPr/>
        </p:nvPicPr>
        <p:blipFill>
          <a:blip r:embed="rId2">
            <a:extLst/>
          </a:blip>
          <a:stretch>
            <a:fillRect/>
          </a:stretch>
        </p:blipFill>
        <p:spPr>
          <a:xfrm>
            <a:off x="641091" y="0"/>
            <a:ext cx="5494987" cy="9753601"/>
          </a:xfrm>
          <a:prstGeom prst="rect">
            <a:avLst/>
          </a:prstGeom>
          <a:ln w="12700">
            <a:solidFill/>
            <a:miter lim="400000"/>
          </a:ln>
        </p:spPr>
      </p:pic>
      <p:sp>
        <p:nvSpPr>
          <p:cNvPr id="509" name="Shape 509">
            <a:hlinkClick r:id="rId3" invalidUrl="" action="ppaction://hlinksldjump" tgtFrame="" tooltip="" history="1" highlightClick="0" endSnd="0"/>
          </p:cNvPr>
          <p:cNvSpPr/>
          <p:nvPr/>
        </p:nvSpPr>
        <p:spPr>
          <a:xfrm>
            <a:off x="749617" y="8856227"/>
            <a:ext cx="5278081" cy="787401"/>
          </a:xfrm>
          <a:prstGeom prst="rect">
            <a:avLst/>
          </a:prstGeom>
          <a:ln w="12700">
            <a:miter lim="400000"/>
          </a:ln>
        </p:spPr>
        <p:txBody>
          <a:bodyPr lIns="0" tIns="0" rIns="0" bIns="0" anchor="ctr"/>
          <a:lstStyle/>
          <a:p>
            <a:pPr lvl="0">
              <a:defRPr sz="2400">
                <a:solidFill>
                  <a:srgbClr val="FFFFFF"/>
                </a:solidFill>
              </a:defRPr>
            </a:pPr>
          </a:p>
        </p:txBody>
      </p:sp>
      <p:sp>
        <p:nvSpPr>
          <p:cNvPr id="510" name="Shape 510">
            <a:hlinkClick r:id="rId4" invalidUrl="" action="ppaction://hlinksldjump" tgtFrame="" tooltip="" history="1" highlightClick="0" endSnd="0"/>
          </p:cNvPr>
          <p:cNvSpPr/>
          <p:nvPr/>
        </p:nvSpPr>
        <p:spPr>
          <a:xfrm>
            <a:off x="749617" y="8018027"/>
            <a:ext cx="5278081"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Once applied, the user can still favorite a job, get info about the poster, and share the job.</a:t>
            </a:r>
          </a:p>
        </p:txBody>
      </p:sp>
      <p:pic>
        <p:nvPicPr>
          <p:cNvPr id="513" name="Crowd.092.png"/>
          <p:cNvPicPr/>
          <p:nvPr/>
        </p:nvPicPr>
        <p:blipFill>
          <a:blip r:embed="rId2">
            <a:extLst/>
          </a:blip>
          <a:stretch>
            <a:fillRect/>
          </a:stretch>
        </p:blipFill>
        <p:spPr>
          <a:xfrm>
            <a:off x="641091" y="0"/>
            <a:ext cx="5494987" cy="9753601"/>
          </a:xfrm>
          <a:prstGeom prst="rect">
            <a:avLst/>
          </a:prstGeom>
          <a:ln w="12700">
            <a:solidFill/>
            <a:miter lim="400000"/>
          </a:ln>
        </p:spPr>
      </p:pic>
      <p:sp>
        <p:nvSpPr>
          <p:cNvPr id="514" name="Shape 514">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15" name="Shape 515">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516" name="Shape 516">
            <a:hlinkClick r:id="rId5" invalidUrl="" action="ppaction://hlinksldjump" tgtFrame="" tooltip="" history="1" highlightClick="0" endSnd="0"/>
          </p:cNvPr>
          <p:cNvSpPr/>
          <p:nvPr/>
        </p:nvSpPr>
        <p:spPr>
          <a:xfrm>
            <a:off x="3501284" y="2679793"/>
            <a:ext cx="854340" cy="787401"/>
          </a:xfrm>
          <a:prstGeom prst="rect">
            <a:avLst/>
          </a:prstGeom>
          <a:ln w="12700">
            <a:miter lim="400000"/>
          </a:ln>
        </p:spPr>
        <p:txBody>
          <a:bodyPr lIns="0" tIns="0" rIns="0" bIns="0" anchor="ctr"/>
          <a:lstStyle/>
          <a:p>
            <a:pPr lvl="0">
              <a:defRPr sz="2400">
                <a:solidFill>
                  <a:srgbClr val="FFFFFF"/>
                </a:solidFill>
              </a:defRPr>
            </a:pPr>
          </a:p>
        </p:txBody>
      </p:sp>
      <p:sp>
        <p:nvSpPr>
          <p:cNvPr id="517" name="Shape 517">
            <a:hlinkClick r:id="rId6" invalidUrl="" action="ppaction://hlinksldjump" tgtFrame="" tooltip="" history="1" highlightClick="0" endSnd="0"/>
          </p:cNvPr>
          <p:cNvSpPr/>
          <p:nvPr/>
        </p:nvSpPr>
        <p:spPr>
          <a:xfrm>
            <a:off x="1401550" y="2717893"/>
            <a:ext cx="854341" cy="787401"/>
          </a:xfrm>
          <a:prstGeom prst="rect">
            <a:avLst/>
          </a:prstGeom>
          <a:ln w="12700">
            <a:miter lim="400000"/>
          </a:ln>
        </p:spPr>
        <p:txBody>
          <a:bodyPr lIns="0" tIns="0" rIns="0" bIns="0" anchor="ctr"/>
          <a:lstStyle/>
          <a:p>
            <a:pPr lvl="0">
              <a:defRPr sz="2400">
                <a:solidFill>
                  <a:srgbClr val="FFFFFF"/>
                </a:solidFill>
              </a:defRPr>
            </a:pPr>
          </a:p>
        </p:txBody>
      </p:sp>
      <p:sp>
        <p:nvSpPr>
          <p:cNvPr id="518" name="Shape 518">
            <a:hlinkClick r:id="rId7" invalidUrl="" action="ppaction://hlinksldjump" tgtFrame="" tooltip="" history="1" highlightClick="0" endSnd="0"/>
          </p:cNvPr>
          <p:cNvSpPr/>
          <p:nvPr/>
        </p:nvSpPr>
        <p:spPr>
          <a:xfrm>
            <a:off x="4542684" y="2679793"/>
            <a:ext cx="854340"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0" name="Shape 520"/>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a job posting is favorited, it gets a bookmark (just like people who are followed).</a:t>
            </a:r>
          </a:p>
        </p:txBody>
      </p:sp>
      <p:pic>
        <p:nvPicPr>
          <p:cNvPr id="521" name="Crowd.094.png"/>
          <p:cNvPicPr/>
          <p:nvPr/>
        </p:nvPicPr>
        <p:blipFill>
          <a:blip r:embed="rId2">
            <a:extLst/>
          </a:blip>
          <a:stretch>
            <a:fillRect/>
          </a:stretch>
        </p:blipFill>
        <p:spPr>
          <a:xfrm>
            <a:off x="641091" y="0"/>
            <a:ext cx="5494987" cy="9753601"/>
          </a:xfrm>
          <a:prstGeom prst="rect">
            <a:avLst/>
          </a:prstGeom>
          <a:ln w="12700">
            <a:solidFill/>
            <a:miter lim="400000"/>
          </a:ln>
        </p:spPr>
      </p:pic>
      <p:sp>
        <p:nvSpPr>
          <p:cNvPr id="522" name="Shape 522">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23" name="Shape 523">
            <a:hlinkClick r:id="rId4" invalidUrl="" action="ppaction://hlinksldjump" tgtFrame="" tooltip="" history="1" highlightClick="0" endSnd="0"/>
          </p:cNvPr>
          <p:cNvSpPr/>
          <p:nvPr/>
        </p:nvSpPr>
        <p:spPr>
          <a:xfrm>
            <a:off x="5196271" y="35024"/>
            <a:ext cx="749896" cy="556486"/>
          </a:xfrm>
          <a:prstGeom prst="rect">
            <a:avLst/>
          </a:prstGeom>
          <a:ln w="12700">
            <a:miter lim="400000"/>
          </a:ln>
        </p:spPr>
        <p:txBody>
          <a:bodyPr lIns="0" tIns="0" rIns="0" bIns="0" anchor="ctr"/>
          <a:lstStyle/>
          <a:p>
            <a:pPr lvl="0">
              <a:defRPr sz="2400">
                <a:solidFill>
                  <a:srgbClr val="FFFFFF"/>
                </a:solidFill>
              </a:defRPr>
            </a:pPr>
          </a:p>
        </p:txBody>
      </p:sp>
      <p:sp>
        <p:nvSpPr>
          <p:cNvPr id="524" name="Shape 524">
            <a:hlinkClick r:id="rId5" invalidUrl="" action="ppaction://hlinksldjump" tgtFrame="" tooltip="" history="1" highlightClick="0" endSnd="0"/>
          </p:cNvPr>
          <p:cNvSpPr/>
          <p:nvPr/>
        </p:nvSpPr>
        <p:spPr>
          <a:xfrm>
            <a:off x="2942484" y="2713660"/>
            <a:ext cx="854340" cy="787401"/>
          </a:xfrm>
          <a:prstGeom prst="rect">
            <a:avLst/>
          </a:prstGeom>
          <a:ln w="12700">
            <a:miter lim="400000"/>
          </a:ln>
        </p:spPr>
        <p:txBody>
          <a:bodyPr lIns="0" tIns="0" rIns="0" bIns="0" anchor="ctr"/>
          <a:lstStyle/>
          <a:p>
            <a:pPr lvl="0">
              <a:defRPr sz="2400">
                <a:solidFill>
                  <a:srgbClr val="FFFFFF"/>
                </a:solidFill>
              </a:defRPr>
            </a:pPr>
          </a:p>
        </p:txBody>
      </p:sp>
      <p:sp>
        <p:nvSpPr>
          <p:cNvPr id="525" name="Shape 525">
            <a:hlinkClick r:id="rId6" invalidUrl="" action="ppaction://hlinksldjump" tgtFrame="" tooltip="" history="1" highlightClick="0" endSnd="0"/>
          </p:cNvPr>
          <p:cNvSpPr/>
          <p:nvPr/>
        </p:nvSpPr>
        <p:spPr>
          <a:xfrm>
            <a:off x="3983884" y="2713660"/>
            <a:ext cx="854340"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sharing a job posting, the share sheet comes up.  This job can be shared to social media or external apps such as Messages and Email.</a:t>
            </a:r>
          </a:p>
        </p:txBody>
      </p:sp>
      <p:pic>
        <p:nvPicPr>
          <p:cNvPr id="528" name="Crowd.093.png"/>
          <p:cNvPicPr/>
          <p:nvPr/>
        </p:nvPicPr>
        <p:blipFill>
          <a:blip r:embed="rId2">
            <a:extLst/>
          </a:blip>
          <a:stretch>
            <a:fillRect/>
          </a:stretch>
        </p:blipFill>
        <p:spPr>
          <a:xfrm>
            <a:off x="641091" y="0"/>
            <a:ext cx="5494987" cy="9753601"/>
          </a:xfrm>
          <a:prstGeom prst="rect">
            <a:avLst/>
          </a:prstGeom>
          <a:ln w="12700">
            <a:solidFill/>
            <a:miter lim="400000"/>
          </a:ln>
        </p:spPr>
      </p:pic>
      <p:sp>
        <p:nvSpPr>
          <p:cNvPr id="529" name="Shape 529">
            <a:hlinkClick r:id="rId3" invalidUrl="" action="ppaction://hlinksldjump" tgtFrame="" tooltip="" history="1" highlightClick="0" endSnd="0"/>
          </p:cNvPr>
          <p:cNvSpPr/>
          <p:nvPr/>
        </p:nvSpPr>
        <p:spPr>
          <a:xfrm>
            <a:off x="2307484" y="8962060"/>
            <a:ext cx="2162347" cy="787401"/>
          </a:xfrm>
          <a:prstGeom prst="rect">
            <a:avLst/>
          </a:prstGeom>
          <a:ln w="12700">
            <a:miter lim="400000"/>
          </a:ln>
        </p:spPr>
        <p:txBody>
          <a:bodyPr lIns="0" tIns="0" rIns="0" bIns="0" anchor="ctr"/>
          <a:lstStyle/>
          <a:p>
            <a:pPr lvl="0">
              <a:defRPr sz="2400">
                <a:solidFill>
                  <a:srgbClr val="FFFFFF"/>
                </a:solidFill>
              </a:defRPr>
            </a:pPr>
          </a:p>
        </p:txBody>
      </p:sp>
      <p:sp>
        <p:nvSpPr>
          <p:cNvPr id="530" name="Shape 530"/>
          <p:cNvSpPr/>
          <p:nvPr/>
        </p:nvSpPr>
        <p:spPr>
          <a:xfrm>
            <a:off x="6068186" y="4375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also choose Message which will allow the user to share this Job with another Crowd user.  I’m working out how this works with iOS.</a:t>
            </a: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2" name="Shape 532"/>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viewing a job the user has posted,the user can make edits to the job.  Additionally they can Mark a job as filed, Share the job and Delete the job.</a:t>
            </a:r>
          </a:p>
        </p:txBody>
      </p:sp>
      <p:pic>
        <p:nvPicPr>
          <p:cNvPr id="533" name="Crowd.090.png"/>
          <p:cNvPicPr/>
          <p:nvPr/>
        </p:nvPicPr>
        <p:blipFill>
          <a:blip r:embed="rId2">
            <a:extLst/>
          </a:blip>
          <a:stretch>
            <a:fillRect/>
          </a:stretch>
        </p:blipFill>
        <p:spPr>
          <a:xfrm>
            <a:off x="641091" y="0"/>
            <a:ext cx="5494987" cy="9753601"/>
          </a:xfrm>
          <a:prstGeom prst="rect">
            <a:avLst/>
          </a:prstGeom>
          <a:ln w="12700">
            <a:solidFill/>
            <a:miter lim="400000"/>
          </a:ln>
        </p:spPr>
      </p:pic>
      <p:sp>
        <p:nvSpPr>
          <p:cNvPr id="534" name="Shape 534">
            <a:hlinkClick r:id="rId3" invalidUrl="" action="ppaction://hlinksldjump" tgtFrame="" tooltip="" history="1" highlightClick="0" endSnd="0"/>
          </p:cNvPr>
          <p:cNvSpPr/>
          <p:nvPr/>
        </p:nvSpPr>
        <p:spPr>
          <a:xfrm>
            <a:off x="614151" y="-12700"/>
            <a:ext cx="693116" cy="630767"/>
          </a:xfrm>
          <a:prstGeom prst="rect">
            <a:avLst/>
          </a:prstGeom>
          <a:ln w="12700">
            <a:miter lim="400000"/>
          </a:ln>
        </p:spPr>
        <p:txBody>
          <a:bodyPr lIns="0" tIns="0" rIns="0" bIns="0" anchor="ctr"/>
          <a:lstStyle/>
          <a:p>
            <a:pPr lvl="0">
              <a:defRPr sz="2400">
                <a:solidFill>
                  <a:srgbClr val="FFFFFF"/>
                </a:solidFill>
              </a:defRPr>
            </a:pPr>
          </a:p>
        </p:txBody>
      </p:sp>
      <p:sp>
        <p:nvSpPr>
          <p:cNvPr id="535" name="Shape 535">
            <a:hlinkClick r:id="rId4" invalidUrl="" action="ppaction://hlinksldjump" tgtFrame="" tooltip="" history="1" highlightClick="0" endSnd="0"/>
          </p:cNvPr>
          <p:cNvSpPr/>
          <p:nvPr/>
        </p:nvSpPr>
        <p:spPr>
          <a:xfrm>
            <a:off x="5211550" y="-12700"/>
            <a:ext cx="891620" cy="630767"/>
          </a:xfrm>
          <a:prstGeom prst="rect">
            <a:avLst/>
          </a:prstGeom>
          <a:ln w="12700">
            <a:miter lim="400000"/>
          </a:ln>
        </p:spPr>
        <p:txBody>
          <a:bodyPr lIns="0" tIns="0" rIns="0" bIns="0" anchor="ctr"/>
          <a:lstStyle/>
          <a:p>
            <a:pPr lvl="0">
              <a:defRPr sz="2400">
                <a:solidFill>
                  <a:srgbClr val="FFFFFF"/>
                </a:solidFill>
              </a:defRPr>
            </a:pPr>
          </a:p>
        </p:txBody>
      </p:sp>
      <p:sp>
        <p:nvSpPr>
          <p:cNvPr id="536" name="Shape 536">
            <a:hlinkClick r:id="rId5" invalidUrl="" action="ppaction://hlinksldjump" tgtFrame="" tooltip="" history="1" highlightClick="0" endSnd="0"/>
          </p:cNvPr>
          <p:cNvSpPr/>
          <p:nvPr/>
        </p:nvSpPr>
        <p:spPr>
          <a:xfrm>
            <a:off x="4085484" y="2586566"/>
            <a:ext cx="891620" cy="969699"/>
          </a:xfrm>
          <a:prstGeom prst="rect">
            <a:avLst/>
          </a:prstGeom>
          <a:ln w="12700">
            <a:miter lim="400000"/>
          </a:ln>
        </p:spPr>
        <p:txBody>
          <a:bodyPr lIns="0" tIns="0" rIns="0" bIns="0" anchor="ctr"/>
          <a:lstStyle/>
          <a:p>
            <a:pPr lvl="0">
              <a:defRPr sz="2400">
                <a:solidFill>
                  <a:srgbClr val="FFFFFF"/>
                </a:solidFill>
              </a:defRPr>
            </a:pPr>
          </a:p>
        </p:txBody>
      </p:sp>
      <p:sp>
        <p:nvSpPr>
          <p:cNvPr id="537" name="Shape 537">
            <a:hlinkClick r:id="rId6" invalidUrl="" action="ppaction://hlinksldjump" tgtFrame="" tooltip="" history="1" highlightClick="0" endSnd="0"/>
          </p:cNvPr>
          <p:cNvSpPr/>
          <p:nvPr/>
        </p:nvSpPr>
        <p:spPr>
          <a:xfrm>
            <a:off x="2102781" y="2586566"/>
            <a:ext cx="891620" cy="969699"/>
          </a:xfrm>
          <a:prstGeom prst="rect">
            <a:avLst/>
          </a:prstGeom>
          <a:ln w="12700">
            <a:miter lim="400000"/>
          </a:ln>
        </p:spPr>
        <p:txBody>
          <a:bodyPr lIns="0" tIns="0" rIns="0" bIns="0" anchor="ctr"/>
          <a:lstStyle/>
          <a:p>
            <a:pPr lvl="0">
              <a:defRPr sz="2400">
                <a:solidFill>
                  <a:srgbClr val="FFFFFF"/>
                </a:solidFill>
              </a:defRPr>
            </a:pPr>
          </a:p>
        </p:txBody>
      </p:sp>
      <p:sp>
        <p:nvSpPr>
          <p:cNvPr id="538" name="Shape 538">
            <a:hlinkClick r:id="rId7" invalidUrl="" action="ppaction://hlinksldjump" tgtFrame="" tooltip="" history="1" highlightClick="0" endSnd="0"/>
          </p:cNvPr>
          <p:cNvSpPr/>
          <p:nvPr/>
        </p:nvSpPr>
        <p:spPr>
          <a:xfrm>
            <a:off x="2968260" y="2597150"/>
            <a:ext cx="1002488" cy="962422"/>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choosing to delete a job, a user is prompted to confirm.</a:t>
            </a:r>
          </a:p>
        </p:txBody>
      </p:sp>
      <p:pic>
        <p:nvPicPr>
          <p:cNvPr id="541" name="Crowd.091.png"/>
          <p:cNvPicPr/>
          <p:nvPr/>
        </p:nvPicPr>
        <p:blipFill>
          <a:blip r:embed="rId2">
            <a:extLst/>
          </a:blip>
          <a:stretch>
            <a:fillRect/>
          </a:stretch>
        </p:blipFill>
        <p:spPr>
          <a:xfrm>
            <a:off x="641091" y="0"/>
            <a:ext cx="5494987" cy="9753601"/>
          </a:xfrm>
          <a:prstGeom prst="rect">
            <a:avLst/>
          </a:prstGeom>
          <a:ln w="12700">
            <a:solidFill/>
            <a:miter lim="400000"/>
          </a:ln>
        </p:spPr>
      </p:pic>
      <p:sp>
        <p:nvSpPr>
          <p:cNvPr id="542" name="Shape 542">
            <a:hlinkClick r:id="rId3" invalidUrl="" action="ppaction://hlinksldjump" tgtFrame="" tooltip="" history="1" highlightClick="0" endSnd="0"/>
          </p:cNvPr>
          <p:cNvSpPr/>
          <p:nvPr/>
        </p:nvSpPr>
        <p:spPr>
          <a:xfrm>
            <a:off x="791950" y="9012766"/>
            <a:ext cx="5193415" cy="630768"/>
          </a:xfrm>
          <a:prstGeom prst="rect">
            <a:avLst/>
          </a:prstGeom>
          <a:ln w="12700">
            <a:miter lim="400000"/>
          </a:ln>
        </p:spPr>
        <p:txBody>
          <a:bodyPr lIns="0" tIns="0" rIns="0" bIns="0" anchor="ctr"/>
          <a:lstStyle/>
          <a:p>
            <a:pPr lvl="0">
              <a:defRPr sz="2400">
                <a:solidFill>
                  <a:srgbClr val="FFFFFF"/>
                </a:solidFill>
              </a:defRPr>
            </a:pPr>
          </a:p>
        </p:txBody>
      </p:sp>
      <p:sp>
        <p:nvSpPr>
          <p:cNvPr id="543" name="Shape 543">
            <a:hlinkClick r:id="rId4" invalidUrl="" action="ppaction://hlinksldjump" tgtFrame="" tooltip="" history="1" highlightClick="0" endSnd="0"/>
          </p:cNvPr>
          <p:cNvSpPr/>
          <p:nvPr/>
        </p:nvSpPr>
        <p:spPr>
          <a:xfrm>
            <a:off x="791951" y="8089900"/>
            <a:ext cx="5193414" cy="630767"/>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Each text field can be edited to fill out a City, State or Country.</a:t>
            </a:r>
          </a:p>
        </p:txBody>
      </p:sp>
      <p:pic>
        <p:nvPicPr>
          <p:cNvPr id="70" name="Crowd.008.png"/>
          <p:cNvPicPr/>
          <p:nvPr/>
        </p:nvPicPr>
        <p:blipFill>
          <a:blip r:embed="rId2">
            <a:extLst/>
          </a:blip>
          <a:stretch>
            <a:fillRect/>
          </a:stretch>
        </p:blipFill>
        <p:spPr>
          <a:xfrm>
            <a:off x="641091" y="0"/>
            <a:ext cx="5494987" cy="9753601"/>
          </a:xfrm>
          <a:prstGeom prst="rect">
            <a:avLst/>
          </a:prstGeom>
          <a:ln w="12700">
            <a:solidFill/>
            <a:miter lim="400000"/>
          </a:ln>
        </p:spPr>
      </p:pic>
      <p:sp>
        <p:nvSpPr>
          <p:cNvPr id="71" name="Shape 71">
            <a:hlinkClick r:id="rId3" invalidUrl="" action="ppaction://hlinksldjump" tgtFrame="" tooltip="" history="1" highlightClick="0" endSnd="0"/>
          </p:cNvPr>
          <p:cNvSpPr/>
          <p:nvPr/>
        </p:nvSpPr>
        <p:spPr>
          <a:xfrm>
            <a:off x="5172974" y="-80434"/>
            <a:ext cx="1002488" cy="651934"/>
          </a:xfrm>
          <a:prstGeom prst="rect">
            <a:avLst/>
          </a:prstGeom>
          <a:ln w="12700">
            <a:miter lim="400000"/>
          </a:ln>
        </p:spPr>
        <p:txBody>
          <a:bodyPr lIns="0" tIns="0" rIns="0" bIns="0" anchor="ctr"/>
          <a:lstStyle/>
          <a:p>
            <a:pPr lvl="0">
              <a:defRPr sz="2400">
                <a:solidFill>
                  <a:srgbClr val="FFFFFF"/>
                </a:solidFill>
              </a:defRPr>
            </a:pPr>
          </a:p>
        </p:txBody>
      </p:sp>
      <p:sp>
        <p:nvSpPr>
          <p:cNvPr id="72" name="Shape 72">
            <a:hlinkClick r:id="rId3" invalidUrl="" action="ppaction://hlinksldjump" tgtFrame="" tooltip="" history="1" highlightClick="0" endSnd="0"/>
          </p:cNvPr>
          <p:cNvSpPr/>
          <p:nvPr/>
        </p:nvSpPr>
        <p:spPr>
          <a:xfrm>
            <a:off x="643307" y="55033"/>
            <a:ext cx="616480" cy="651934"/>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a job is Filled, it is still on the system, and a user can reopen the job if for some reason it does not become filled.</a:t>
            </a:r>
          </a:p>
        </p:txBody>
      </p:sp>
      <p:pic>
        <p:nvPicPr>
          <p:cNvPr id="546" name="Crowd.092.png"/>
          <p:cNvPicPr/>
          <p:nvPr/>
        </p:nvPicPr>
        <p:blipFill>
          <a:blip r:embed="rId2">
            <a:extLst/>
          </a:blip>
          <a:stretch>
            <a:fillRect/>
          </a:stretch>
        </p:blipFill>
        <p:spPr>
          <a:xfrm>
            <a:off x="641091" y="0"/>
            <a:ext cx="5494987" cy="9753601"/>
          </a:xfrm>
          <a:prstGeom prst="rect">
            <a:avLst/>
          </a:prstGeom>
          <a:ln w="12700">
            <a:solidFill/>
            <a:miter lim="400000"/>
          </a:ln>
        </p:spPr>
      </p:pic>
      <p:sp>
        <p:nvSpPr>
          <p:cNvPr id="547" name="Shape 547">
            <a:hlinkClick r:id="rId3" invalidUrl="" action="ppaction://hlinksldjump" tgtFrame="" tooltip="" history="1" highlightClick="0" endSnd="0"/>
          </p:cNvPr>
          <p:cNvSpPr/>
          <p:nvPr/>
        </p:nvSpPr>
        <p:spPr>
          <a:xfrm>
            <a:off x="5228484" y="65616"/>
            <a:ext cx="780627" cy="630768"/>
          </a:xfrm>
          <a:prstGeom prst="rect">
            <a:avLst/>
          </a:prstGeom>
          <a:ln w="12700">
            <a:miter lim="400000"/>
          </a:ln>
        </p:spPr>
        <p:txBody>
          <a:bodyPr lIns="0" tIns="0" rIns="0" bIns="0" anchor="ctr"/>
          <a:lstStyle/>
          <a:p>
            <a:pPr lvl="0">
              <a:defRPr sz="2400">
                <a:solidFill>
                  <a:srgbClr val="FFFFFF"/>
                </a:solidFill>
              </a:defRPr>
            </a:pPr>
          </a:p>
        </p:txBody>
      </p:sp>
      <p:sp>
        <p:nvSpPr>
          <p:cNvPr id="548" name="Shape 548">
            <a:hlinkClick r:id="rId4" invalidUrl="" action="ppaction://hlinksldjump" tgtFrame="" tooltip="" history="1" highlightClick="0" endSnd="0"/>
          </p:cNvPr>
          <p:cNvSpPr/>
          <p:nvPr/>
        </p:nvSpPr>
        <p:spPr>
          <a:xfrm>
            <a:off x="673417" y="65616"/>
            <a:ext cx="502881" cy="630768"/>
          </a:xfrm>
          <a:prstGeom prst="rect">
            <a:avLst/>
          </a:prstGeom>
          <a:ln w="12700">
            <a:miter lim="400000"/>
          </a:ln>
        </p:spPr>
        <p:txBody>
          <a:bodyPr lIns="0" tIns="0" rIns="0" bIns="0" anchor="ctr"/>
          <a:lstStyle/>
          <a:p>
            <a:pPr lvl="0">
              <a:defRPr sz="2400">
                <a:solidFill>
                  <a:srgbClr val="FFFFFF"/>
                </a:solidFill>
              </a:defRPr>
            </a:pPr>
          </a:p>
        </p:txBody>
      </p:sp>
      <p:sp>
        <p:nvSpPr>
          <p:cNvPr id="549" name="Shape 549">
            <a:hlinkClick r:id="rId5" invalidUrl="" action="ppaction://hlinksldjump" tgtFrame="" tooltip="" history="1" highlightClick="0" endSnd="0"/>
          </p:cNvPr>
          <p:cNvSpPr/>
          <p:nvPr/>
        </p:nvSpPr>
        <p:spPr>
          <a:xfrm>
            <a:off x="1934951" y="2597150"/>
            <a:ext cx="1002488" cy="962422"/>
          </a:xfrm>
          <a:prstGeom prst="rect">
            <a:avLst/>
          </a:prstGeom>
          <a:ln w="12700">
            <a:miter lim="400000"/>
          </a:ln>
        </p:spPr>
        <p:txBody>
          <a:bodyPr lIns="0" tIns="0" rIns="0" bIns="0" anchor="ctr"/>
          <a:lstStyle/>
          <a:p>
            <a:pPr lvl="0">
              <a:defRPr sz="2400">
                <a:solidFill>
                  <a:srgbClr val="FFFFFF"/>
                </a:solidFill>
              </a:defRPr>
            </a:pPr>
          </a:p>
        </p:txBody>
      </p:sp>
      <p:sp>
        <p:nvSpPr>
          <p:cNvPr id="550" name="Shape 550">
            <a:hlinkClick r:id="rId6" invalidUrl="" action="ppaction://hlinksldjump" tgtFrame="" tooltip="" history="1" highlightClick="0" endSnd="0"/>
          </p:cNvPr>
          <p:cNvSpPr/>
          <p:nvPr/>
        </p:nvSpPr>
        <p:spPr>
          <a:xfrm>
            <a:off x="4001568" y="2597150"/>
            <a:ext cx="1002489" cy="962422"/>
          </a:xfrm>
          <a:prstGeom prst="rect">
            <a:avLst/>
          </a:prstGeom>
          <a:ln w="12700">
            <a:miter lim="400000"/>
          </a:ln>
        </p:spPr>
        <p:txBody>
          <a:bodyPr lIns="0" tIns="0" rIns="0" bIns="0" anchor="ctr"/>
          <a:lstStyle/>
          <a:p>
            <a:pPr lvl="0">
              <a:defRPr sz="2400">
                <a:solidFill>
                  <a:srgbClr val="FFFFFF"/>
                </a:solidFill>
              </a:defRPr>
            </a:pPr>
          </a:p>
        </p:txBody>
      </p:sp>
      <p:sp>
        <p:nvSpPr>
          <p:cNvPr id="551" name="Shape 551">
            <a:hlinkClick r:id="rId7" invalidUrl="" action="ppaction://hlinksldjump" tgtFrame="" tooltip="" history="1" highlightClick="0" endSnd="0"/>
          </p:cNvPr>
          <p:cNvSpPr/>
          <p:nvPr/>
        </p:nvSpPr>
        <p:spPr>
          <a:xfrm>
            <a:off x="2968260" y="2597150"/>
            <a:ext cx="1002488" cy="962422"/>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Shape 553"/>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job can be shared on social media, or sent to external apps such as Messages or Mail.</a:t>
            </a:r>
          </a:p>
        </p:txBody>
      </p:sp>
      <p:pic>
        <p:nvPicPr>
          <p:cNvPr id="554" name="Crowd.093.png"/>
          <p:cNvPicPr/>
          <p:nvPr/>
        </p:nvPicPr>
        <p:blipFill>
          <a:blip r:embed="rId2">
            <a:extLst/>
          </a:blip>
          <a:stretch>
            <a:fillRect/>
          </a:stretch>
        </p:blipFill>
        <p:spPr>
          <a:xfrm>
            <a:off x="641091" y="0"/>
            <a:ext cx="5494987" cy="9753601"/>
          </a:xfrm>
          <a:prstGeom prst="rect">
            <a:avLst/>
          </a:prstGeom>
          <a:ln w="12700">
            <a:solidFill/>
            <a:miter lim="400000"/>
          </a:ln>
        </p:spPr>
      </p:pic>
      <p:sp>
        <p:nvSpPr>
          <p:cNvPr id="555" name="Shape 555">
            <a:hlinkClick r:id="rId3" invalidUrl="" action="ppaction://hlinksldjump" tgtFrame="" tooltip="" history="1" highlightClick="0" endSnd="0"/>
          </p:cNvPr>
          <p:cNvSpPr/>
          <p:nvPr/>
        </p:nvSpPr>
        <p:spPr>
          <a:xfrm>
            <a:off x="673417" y="9031816"/>
            <a:ext cx="5430481" cy="630768"/>
          </a:xfrm>
          <a:prstGeom prst="rect">
            <a:avLst/>
          </a:prstGeom>
          <a:ln w="12700">
            <a:miter lim="400000"/>
          </a:ln>
        </p:spPr>
        <p:txBody>
          <a:bodyPr lIns="0" tIns="0" rIns="0" bIns="0" anchor="ctr"/>
          <a:lstStyle/>
          <a:p>
            <a:pPr lvl="0">
              <a:defRPr sz="2400">
                <a:solidFill>
                  <a:srgbClr val="FFFFFF"/>
                </a:solidFill>
              </a:defRPr>
            </a:pPr>
          </a:p>
        </p:txBody>
      </p:sp>
      <p:sp>
        <p:nvSpPr>
          <p:cNvPr id="556" name="Shape 556"/>
          <p:cNvSpPr/>
          <p:nvPr/>
        </p:nvSpPr>
        <p:spPr>
          <a:xfrm>
            <a:off x="6068186" y="4008966"/>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 job can also be shared as part of a message.</a:t>
            </a:r>
          </a:p>
        </p:txBody>
      </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nvSpPr>
        <p:spPr>
          <a:xfrm>
            <a:off x="6068186" y="673099"/>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Another User’s Profile.  Has all of their information, as well as the ability to Follow that user, Message that user, see all Jobs that user has posted and share that user.</a:t>
            </a:r>
          </a:p>
        </p:txBody>
      </p:sp>
      <p:pic>
        <p:nvPicPr>
          <p:cNvPr id="559" name="Crowd.100.png"/>
          <p:cNvPicPr/>
          <p:nvPr/>
        </p:nvPicPr>
        <p:blipFill>
          <a:blip r:embed="rId2">
            <a:extLst/>
          </a:blip>
          <a:stretch>
            <a:fillRect/>
          </a:stretch>
        </p:blipFill>
        <p:spPr>
          <a:xfrm>
            <a:off x="641091" y="0"/>
            <a:ext cx="5494987" cy="9753601"/>
          </a:xfrm>
          <a:prstGeom prst="rect">
            <a:avLst/>
          </a:prstGeom>
          <a:ln w="12700">
            <a:solidFill/>
            <a:miter lim="400000"/>
          </a:ln>
        </p:spPr>
      </p:pic>
      <p:sp>
        <p:nvSpPr>
          <p:cNvPr id="560" name="Shape 560">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61" name="Shape 561">
            <a:hlinkClick r:id="rId4" invalidUrl="" action="ppaction://hlinksldjump" tgtFrame="" tooltip="" history="1" highlightClick="0" endSnd="0"/>
          </p:cNvPr>
          <p:cNvSpPr/>
          <p:nvPr/>
        </p:nvSpPr>
        <p:spPr>
          <a:xfrm>
            <a:off x="1324874" y="2654300"/>
            <a:ext cx="1002488" cy="939602"/>
          </a:xfrm>
          <a:prstGeom prst="rect">
            <a:avLst/>
          </a:prstGeom>
          <a:ln w="12700">
            <a:miter lim="400000"/>
          </a:ln>
        </p:spPr>
        <p:txBody>
          <a:bodyPr lIns="0" tIns="0" rIns="0" bIns="0" anchor="ctr"/>
          <a:lstStyle/>
          <a:p>
            <a:pPr lvl="0">
              <a:defRPr sz="2400">
                <a:solidFill>
                  <a:srgbClr val="FFFFFF"/>
                </a:solidFill>
              </a:defRPr>
            </a:pPr>
          </a:p>
        </p:txBody>
      </p:sp>
      <p:sp>
        <p:nvSpPr>
          <p:cNvPr id="562" name="Shape 562">
            <a:hlinkClick r:id="rId5" invalidUrl="" action="ppaction://hlinksldjump" tgtFrame="" tooltip="" history="1" highlightClick="0" endSnd="0"/>
          </p:cNvPr>
          <p:cNvSpPr/>
          <p:nvPr/>
        </p:nvSpPr>
        <p:spPr>
          <a:xfrm>
            <a:off x="3382274" y="2654300"/>
            <a:ext cx="1002488" cy="939602"/>
          </a:xfrm>
          <a:prstGeom prst="rect">
            <a:avLst/>
          </a:prstGeom>
          <a:ln w="12700">
            <a:miter lim="400000"/>
          </a:ln>
        </p:spPr>
        <p:txBody>
          <a:bodyPr lIns="0" tIns="0" rIns="0" bIns="0" anchor="ctr"/>
          <a:lstStyle/>
          <a:p>
            <a:pPr lvl="0">
              <a:defRPr sz="2400">
                <a:solidFill>
                  <a:srgbClr val="FFFFFF"/>
                </a:solidFill>
              </a:defRPr>
            </a:pPr>
          </a:p>
        </p:txBody>
      </p:sp>
      <p:sp>
        <p:nvSpPr>
          <p:cNvPr id="563" name="Shape 563">
            <a:hlinkClick r:id="rId6" invalidUrl="" action="ppaction://hlinksldjump" tgtFrame="" tooltip="" history="1" highlightClick="0" endSnd="0"/>
          </p:cNvPr>
          <p:cNvSpPr/>
          <p:nvPr/>
        </p:nvSpPr>
        <p:spPr>
          <a:xfrm>
            <a:off x="4406741" y="2654300"/>
            <a:ext cx="1002488" cy="939602"/>
          </a:xfrm>
          <a:prstGeom prst="rect">
            <a:avLst/>
          </a:prstGeom>
          <a:ln w="12700">
            <a:miter lim="400000"/>
          </a:ln>
        </p:spPr>
        <p:txBody>
          <a:bodyPr lIns="0" tIns="0" rIns="0" bIns="0" anchor="ctr"/>
          <a:lstStyle/>
          <a:p>
            <a:pPr lvl="0">
              <a:defRPr sz="2400">
                <a:solidFill>
                  <a:srgbClr val="FFFFFF"/>
                </a:solidFill>
              </a:defRPr>
            </a:pPr>
          </a:p>
        </p:txBody>
      </p:sp>
      <p:sp>
        <p:nvSpPr>
          <p:cNvPr id="564" name="Shape 564">
            <a:hlinkClick r:id="rId7" invalidUrl="" action="ppaction://hlinksldjump" tgtFrame="" tooltip="" history="1" highlightClick="0" endSnd="0"/>
          </p:cNvPr>
          <p:cNvSpPr/>
          <p:nvPr/>
        </p:nvSpPr>
        <p:spPr>
          <a:xfrm>
            <a:off x="2353574" y="2654300"/>
            <a:ext cx="1002488" cy="939602"/>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6" name="Shape 566"/>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Sharing a user allows you to send to social media, external apps such as Messages and Mail, as well as to another Crowd user as a message.</a:t>
            </a:r>
          </a:p>
        </p:txBody>
      </p:sp>
      <p:pic>
        <p:nvPicPr>
          <p:cNvPr id="567" name="Crowd.102.png"/>
          <p:cNvPicPr/>
          <p:nvPr/>
        </p:nvPicPr>
        <p:blipFill>
          <a:blip r:embed="rId2">
            <a:extLst/>
          </a:blip>
          <a:stretch>
            <a:fillRect/>
          </a:stretch>
        </p:blipFill>
        <p:spPr>
          <a:xfrm>
            <a:off x="641091" y="0"/>
            <a:ext cx="5494987" cy="9753601"/>
          </a:xfrm>
          <a:prstGeom prst="rect">
            <a:avLst/>
          </a:prstGeom>
          <a:ln w="12700">
            <a:solidFill/>
            <a:miter lim="400000"/>
          </a:ln>
        </p:spPr>
      </p:pic>
      <p:sp>
        <p:nvSpPr>
          <p:cNvPr id="568" name="Shape 568">
            <a:hlinkClick r:id="rId3" invalidUrl="" action="ppaction://hlinksldjump" tgtFrame="" tooltip="" history="1" highlightClick="0" endSnd="0"/>
          </p:cNvPr>
          <p:cNvSpPr/>
          <p:nvPr/>
        </p:nvSpPr>
        <p:spPr>
          <a:xfrm>
            <a:off x="1951407" y="8936368"/>
            <a:ext cx="2874501"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This user has been followed, indicated by the bookmark, as well as the change from Follow to Unfollow button.</a:t>
            </a:r>
          </a:p>
        </p:txBody>
      </p:sp>
      <p:pic>
        <p:nvPicPr>
          <p:cNvPr id="571" name="Crowd.101.png"/>
          <p:cNvPicPr/>
          <p:nvPr/>
        </p:nvPicPr>
        <p:blipFill>
          <a:blip r:embed="rId2">
            <a:extLst/>
          </a:blip>
          <a:stretch>
            <a:fillRect/>
          </a:stretch>
        </p:blipFill>
        <p:spPr>
          <a:xfrm>
            <a:off x="641091" y="0"/>
            <a:ext cx="5494987" cy="9753601"/>
          </a:xfrm>
          <a:prstGeom prst="rect">
            <a:avLst/>
          </a:prstGeom>
          <a:ln w="12700">
            <a:solidFill/>
            <a:miter lim="400000"/>
          </a:ln>
        </p:spPr>
      </p:pic>
      <p:sp>
        <p:nvSpPr>
          <p:cNvPr id="572" name="Shape 572">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73" name="Shape 573">
            <a:hlinkClick r:id="rId4" invalidUrl="" action="ppaction://hlinksldjump" tgtFrame="" tooltip="" history="1" highlightClick="0" endSnd="0"/>
          </p:cNvPr>
          <p:cNvSpPr/>
          <p:nvPr/>
        </p:nvSpPr>
        <p:spPr>
          <a:xfrm>
            <a:off x="2891207" y="2637366"/>
            <a:ext cx="1002488" cy="939603"/>
          </a:xfrm>
          <a:prstGeom prst="rect">
            <a:avLst/>
          </a:prstGeom>
          <a:ln w="12700">
            <a:miter lim="400000"/>
          </a:ln>
        </p:spPr>
        <p:txBody>
          <a:bodyPr lIns="0" tIns="0" rIns="0" bIns="0" anchor="ctr"/>
          <a:lstStyle/>
          <a:p>
            <a:pPr lvl="0">
              <a:defRPr sz="2400">
                <a:solidFill>
                  <a:srgbClr val="FFFFFF"/>
                </a:solidFill>
              </a:defRPr>
            </a:pPr>
          </a:p>
        </p:txBody>
      </p:sp>
      <p:sp>
        <p:nvSpPr>
          <p:cNvPr id="574" name="Shape 574">
            <a:hlinkClick r:id="rId5" invalidUrl="" action="ppaction://hlinksldjump" tgtFrame="" tooltip="" history="1" highlightClick="0" endSnd="0"/>
          </p:cNvPr>
          <p:cNvSpPr/>
          <p:nvPr/>
        </p:nvSpPr>
        <p:spPr>
          <a:xfrm>
            <a:off x="3915674" y="2637366"/>
            <a:ext cx="1002488" cy="939603"/>
          </a:xfrm>
          <a:prstGeom prst="rect">
            <a:avLst/>
          </a:prstGeom>
          <a:ln w="12700">
            <a:miter lim="400000"/>
          </a:ln>
        </p:spPr>
        <p:txBody>
          <a:bodyPr lIns="0" tIns="0" rIns="0" bIns="0" anchor="ctr"/>
          <a:lstStyle/>
          <a:p>
            <a:pPr lvl="0">
              <a:defRPr sz="2400">
                <a:solidFill>
                  <a:srgbClr val="FFFFFF"/>
                </a:solidFill>
              </a:defRPr>
            </a:pPr>
          </a:p>
        </p:txBody>
      </p:sp>
      <p:sp>
        <p:nvSpPr>
          <p:cNvPr id="575" name="Shape 575">
            <a:hlinkClick r:id="rId6" invalidUrl="" action="ppaction://hlinksldjump" tgtFrame="" tooltip="" history="1" highlightClick="0" endSnd="0"/>
          </p:cNvPr>
          <p:cNvSpPr/>
          <p:nvPr/>
        </p:nvSpPr>
        <p:spPr>
          <a:xfrm>
            <a:off x="1866741" y="2637366"/>
            <a:ext cx="1002488" cy="939603"/>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7" name="Shape 577"/>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starting the Post a new job, the user is taken through a series of steps to fillin the information about the job.</a:t>
            </a:r>
          </a:p>
        </p:txBody>
      </p:sp>
      <p:pic>
        <p:nvPicPr>
          <p:cNvPr id="578" name="Crowd.002.png"/>
          <p:cNvPicPr/>
          <p:nvPr/>
        </p:nvPicPr>
        <p:blipFill>
          <a:blip r:embed="rId2">
            <a:extLst/>
          </a:blip>
          <a:stretch>
            <a:fillRect/>
          </a:stretch>
        </p:blipFill>
        <p:spPr>
          <a:xfrm>
            <a:off x="641091" y="0"/>
            <a:ext cx="5494987" cy="9753601"/>
          </a:xfrm>
          <a:prstGeom prst="rect">
            <a:avLst/>
          </a:prstGeom>
          <a:ln w="12700">
            <a:solidFill/>
            <a:miter lim="400000"/>
          </a:ln>
        </p:spPr>
      </p:pic>
      <p:sp>
        <p:nvSpPr>
          <p:cNvPr id="579" name="Shape 579">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80" name="Shape 580">
            <a:hlinkClick r:id="rId4" invalidUrl="" action="ppaction://hlinksldjump" tgtFrame="" tooltip="" history="1" highlightClick="0" endSnd="0"/>
          </p:cNvPr>
          <p:cNvSpPr/>
          <p:nvPr/>
        </p:nvSpPr>
        <p:spPr>
          <a:xfrm>
            <a:off x="1964372" y="5456964"/>
            <a:ext cx="2848572" cy="57533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2" name="Shape 582"/>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Entering the location of the job by City, State and Country.</a:t>
            </a:r>
          </a:p>
        </p:txBody>
      </p:sp>
      <p:pic>
        <p:nvPicPr>
          <p:cNvPr id="583" name="Crowd.003.png"/>
          <p:cNvPicPr/>
          <p:nvPr/>
        </p:nvPicPr>
        <p:blipFill>
          <a:blip r:embed="rId2">
            <a:extLst/>
          </a:blip>
          <a:stretch>
            <a:fillRect/>
          </a:stretch>
        </p:blipFill>
        <p:spPr>
          <a:xfrm>
            <a:off x="641091" y="0"/>
            <a:ext cx="5494987" cy="9753601"/>
          </a:xfrm>
          <a:prstGeom prst="rect">
            <a:avLst/>
          </a:prstGeom>
          <a:ln w="12700">
            <a:solidFill/>
            <a:miter lim="400000"/>
          </a:ln>
        </p:spPr>
      </p:pic>
      <p:sp>
        <p:nvSpPr>
          <p:cNvPr id="584" name="Shape 584">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85" name="Shape 585">
            <a:hlinkClick r:id="rId4" invalidUrl="" action="ppaction://hlinksldjump" tgtFrame="" tooltip="" history="1" highlightClick="0" endSnd="0"/>
          </p:cNvPr>
          <p:cNvSpPr/>
          <p:nvPr/>
        </p:nvSpPr>
        <p:spPr>
          <a:xfrm>
            <a:off x="1557972" y="8403364"/>
            <a:ext cx="3661371" cy="787401"/>
          </a:xfrm>
          <a:prstGeom prst="rect">
            <a:avLst/>
          </a:prstGeom>
          <a:ln w="12700">
            <a:miter lim="400000"/>
          </a:ln>
        </p:spPr>
        <p:txBody>
          <a:bodyPr lIns="0" tIns="0" rIns="0" bIns="0" anchor="ctr"/>
          <a:lstStyle/>
          <a:p>
            <a:pPr lvl="0">
              <a:defRPr sz="2400">
                <a:solidFill>
                  <a:srgbClr val="FFFFFF"/>
                </a:solidFill>
              </a:defRPr>
            </a:pPr>
          </a:p>
        </p:txBody>
      </p:sp>
      <p:sp>
        <p:nvSpPr>
          <p:cNvPr id="586" name="Shape 586">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Selecting the industry uses the same database as searching jobs.</a:t>
            </a:r>
          </a:p>
        </p:txBody>
      </p:sp>
      <p:pic>
        <p:nvPicPr>
          <p:cNvPr id="589" name="Crowd.004.png"/>
          <p:cNvPicPr/>
          <p:nvPr/>
        </p:nvPicPr>
        <p:blipFill>
          <a:blip r:embed="rId2">
            <a:extLst/>
          </a:blip>
          <a:stretch>
            <a:fillRect/>
          </a:stretch>
        </p:blipFill>
        <p:spPr>
          <a:xfrm>
            <a:off x="641091" y="0"/>
            <a:ext cx="5494987" cy="9753601"/>
          </a:xfrm>
          <a:prstGeom prst="rect">
            <a:avLst/>
          </a:prstGeom>
          <a:ln w="12700">
            <a:solidFill/>
            <a:miter lim="400000"/>
          </a:ln>
        </p:spPr>
      </p:pic>
      <p:sp>
        <p:nvSpPr>
          <p:cNvPr id="590" name="Shape 590">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91" name="Shape 591">
            <a:hlinkClick r:id="rId4" invalidUrl="" action="ppaction://hlinksldjump" tgtFrame="" tooltip="" history="1" highlightClick="0" endSnd="0"/>
          </p:cNvPr>
          <p:cNvSpPr/>
          <p:nvPr/>
        </p:nvSpPr>
        <p:spPr>
          <a:xfrm>
            <a:off x="660505" y="1799364"/>
            <a:ext cx="5507832" cy="7930755"/>
          </a:xfrm>
          <a:prstGeom prst="rect">
            <a:avLst/>
          </a:prstGeom>
          <a:ln w="12700">
            <a:miter lim="400000"/>
          </a:ln>
        </p:spPr>
        <p:txBody>
          <a:bodyPr lIns="0" tIns="0" rIns="0" bIns="0" anchor="ctr"/>
          <a:lstStyle/>
          <a:p>
            <a:pPr lvl="0">
              <a:defRPr sz="2400">
                <a:solidFill>
                  <a:srgbClr val="FFFFFF"/>
                </a:solidFill>
              </a:defRPr>
            </a:pPr>
          </a:p>
        </p:txBody>
      </p:sp>
      <p:sp>
        <p:nvSpPr>
          <p:cNvPr id="592" name="Shape 592">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Selecting the industry uses the same database as searching jobs.</a:t>
            </a:r>
          </a:p>
        </p:txBody>
      </p:sp>
      <p:pic>
        <p:nvPicPr>
          <p:cNvPr id="595" name="Crowd.004.png"/>
          <p:cNvPicPr/>
          <p:nvPr/>
        </p:nvPicPr>
        <p:blipFill>
          <a:blip r:embed="rId2">
            <a:extLst/>
          </a:blip>
          <a:stretch>
            <a:fillRect/>
          </a:stretch>
        </p:blipFill>
        <p:spPr>
          <a:xfrm>
            <a:off x="641091" y="0"/>
            <a:ext cx="5494987" cy="9753601"/>
          </a:xfrm>
          <a:prstGeom prst="rect">
            <a:avLst/>
          </a:prstGeom>
          <a:ln w="12700">
            <a:solidFill/>
            <a:miter lim="400000"/>
          </a:ln>
        </p:spPr>
      </p:pic>
      <p:sp>
        <p:nvSpPr>
          <p:cNvPr id="596" name="Shape 596">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597" name="Shape 597">
            <a:hlinkClick r:id="rId4" invalidUrl="" action="ppaction://hlinksldjump" tgtFrame="" tooltip="" history="1" highlightClick="0" endSnd="0"/>
          </p:cNvPr>
          <p:cNvSpPr/>
          <p:nvPr/>
        </p:nvSpPr>
        <p:spPr>
          <a:xfrm>
            <a:off x="660505" y="1799364"/>
            <a:ext cx="5507832" cy="7930755"/>
          </a:xfrm>
          <a:prstGeom prst="rect">
            <a:avLst/>
          </a:prstGeom>
          <a:ln w="12700">
            <a:miter lim="400000"/>
          </a:ln>
        </p:spPr>
        <p:txBody>
          <a:bodyPr lIns="0" tIns="0" rIns="0" bIns="0" anchor="ctr"/>
          <a:lstStyle/>
          <a:p>
            <a:pPr lvl="0">
              <a:defRPr sz="2400">
                <a:solidFill>
                  <a:srgbClr val="FFFFFF"/>
                </a:solidFill>
              </a:defRPr>
            </a:pPr>
          </a:p>
        </p:txBody>
      </p:sp>
      <p:sp>
        <p:nvSpPr>
          <p:cNvPr id="598" name="Shape 598">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Once an industry is selected, the user can go back or edit their choice, or go to the next part.</a:t>
            </a:r>
          </a:p>
        </p:txBody>
      </p:sp>
      <p:pic>
        <p:nvPicPr>
          <p:cNvPr id="601" name="Crowd.005.png"/>
          <p:cNvPicPr/>
          <p:nvPr/>
        </p:nvPicPr>
        <p:blipFill>
          <a:blip r:embed="rId2">
            <a:extLst/>
          </a:blip>
          <a:stretch>
            <a:fillRect/>
          </a:stretch>
        </p:blipFill>
        <p:spPr>
          <a:xfrm>
            <a:off x="641091" y="0"/>
            <a:ext cx="5494987" cy="9753601"/>
          </a:xfrm>
          <a:prstGeom prst="rect">
            <a:avLst/>
          </a:prstGeom>
          <a:ln w="12700">
            <a:solidFill/>
            <a:miter lim="400000"/>
          </a:ln>
        </p:spPr>
      </p:pic>
      <p:sp>
        <p:nvSpPr>
          <p:cNvPr id="602" name="Shape 602">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03" name="Shape 603">
            <a:hlinkClick r:id="rId4" invalidUrl="" action="ppaction://hlinksldjump" tgtFrame="" tooltip="" history="1" highlightClick="0" endSnd="0"/>
          </p:cNvPr>
          <p:cNvSpPr/>
          <p:nvPr/>
        </p:nvSpPr>
        <p:spPr>
          <a:xfrm>
            <a:off x="1591838" y="2866164"/>
            <a:ext cx="4305302" cy="960571"/>
          </a:xfrm>
          <a:prstGeom prst="rect">
            <a:avLst/>
          </a:prstGeom>
          <a:ln w="12700">
            <a:miter lim="400000"/>
          </a:ln>
        </p:spPr>
        <p:txBody>
          <a:bodyPr lIns="0" tIns="0" rIns="0" bIns="0" anchor="ctr"/>
          <a:lstStyle/>
          <a:p>
            <a:pPr lvl="0">
              <a:defRPr sz="2400">
                <a:solidFill>
                  <a:srgbClr val="FFFFFF"/>
                </a:solidFill>
              </a:defRPr>
            </a:pPr>
          </a:p>
        </p:txBody>
      </p:sp>
      <p:sp>
        <p:nvSpPr>
          <p:cNvPr id="604" name="Shape 604">
            <a:hlinkClick r:id="rId5" invalidUrl="" action="ppaction://hlinksldjump" tgtFrame="" tooltip="" history="1" highlightClick="0" endSnd="0"/>
          </p:cNvPr>
          <p:cNvSpPr/>
          <p:nvPr/>
        </p:nvSpPr>
        <p:spPr>
          <a:xfrm>
            <a:off x="1511636" y="8293298"/>
            <a:ext cx="3754043" cy="960571"/>
          </a:xfrm>
          <a:prstGeom prst="rect">
            <a:avLst/>
          </a:prstGeom>
          <a:ln w="12700">
            <a:miter lim="400000"/>
          </a:ln>
        </p:spPr>
        <p:txBody>
          <a:bodyPr lIns="0" tIns="0" rIns="0" bIns="0" anchor="ctr"/>
          <a:lstStyle/>
          <a:p>
            <a:pPr lvl="0">
              <a:defRPr sz="2400">
                <a:solidFill>
                  <a:srgbClr val="FFFFFF"/>
                </a:solidFill>
              </a:defRPr>
            </a:pPr>
          </a:p>
        </p:txBody>
      </p:sp>
      <p:sp>
        <p:nvSpPr>
          <p:cNvPr id="605" name="Shape 605">
            <a:hlinkClick r:id="rId6"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
        <p:nvSpPr>
          <p:cNvPr id="606" name="Shape 606">
            <a:hlinkClick r:id="rId7" invalidUrl="" action="ppaction://hlinksldjump" tgtFrame="" tooltip="" history="1" highlightClick="0" endSnd="0"/>
          </p:cNvPr>
          <p:cNvSpPr/>
          <p:nvPr/>
        </p:nvSpPr>
        <p:spPr>
          <a:xfrm>
            <a:off x="1803505" y="4022741"/>
            <a:ext cx="3318935"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 name="Shape 74"/>
          <p:cNvSpPr/>
          <p:nvPr/>
        </p:nvSpPr>
        <p:spPr>
          <a:xfrm>
            <a:off x="6068186" y="673099"/>
            <a:ext cx="6868136" cy="337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When picking an industry the user can tap on the pencil or textfield to  select a different industry.  This will bring up an alphabetical list of industries to select from.</a:t>
            </a:r>
          </a:p>
        </p:txBody>
      </p:sp>
      <p:pic>
        <p:nvPicPr>
          <p:cNvPr id="75" name="Crowd.025.png"/>
          <p:cNvPicPr/>
          <p:nvPr/>
        </p:nvPicPr>
        <p:blipFill>
          <a:blip r:embed="rId2">
            <a:extLst/>
          </a:blip>
          <a:stretch>
            <a:fillRect/>
          </a:stretch>
        </p:blipFill>
        <p:spPr>
          <a:xfrm>
            <a:off x="641091" y="0"/>
            <a:ext cx="5494987" cy="9753601"/>
          </a:xfrm>
          <a:prstGeom prst="rect">
            <a:avLst/>
          </a:prstGeom>
          <a:ln w="12700">
            <a:solidFill/>
            <a:miter lim="400000"/>
          </a:ln>
        </p:spPr>
      </p:pic>
      <p:sp>
        <p:nvSpPr>
          <p:cNvPr id="76" name="Shape 76">
            <a:hlinkClick r:id="rId3" invalidUrl="" action="ppaction://hlinksldjump" tgtFrame="" tooltip="" history="1" highlightClick="0" endSnd="0"/>
          </p:cNvPr>
          <p:cNvSpPr/>
          <p:nvPr/>
        </p:nvSpPr>
        <p:spPr>
          <a:xfrm>
            <a:off x="626374" y="55033"/>
            <a:ext cx="616480" cy="651934"/>
          </a:xfrm>
          <a:prstGeom prst="rect">
            <a:avLst/>
          </a:prstGeom>
          <a:ln w="12700">
            <a:miter lim="400000"/>
          </a:ln>
        </p:spPr>
        <p:txBody>
          <a:bodyPr lIns="0" tIns="0" rIns="0" bIns="0" anchor="ctr"/>
          <a:lstStyle/>
          <a:p>
            <a:pPr lvl="0">
              <a:defRPr sz="2400">
                <a:solidFill>
                  <a:srgbClr val="FFFFFF"/>
                </a:solidFill>
              </a:defRPr>
            </a:pPr>
          </a:p>
        </p:txBody>
      </p:sp>
      <p:sp>
        <p:nvSpPr>
          <p:cNvPr id="77" name="Shape 77">
            <a:hlinkClick r:id="rId4" invalidUrl="" action="ppaction://hlinksldjump" tgtFrame="" tooltip="" history="1" highlightClick="0" endSnd="0"/>
          </p:cNvPr>
          <p:cNvSpPr/>
          <p:nvPr/>
        </p:nvSpPr>
        <p:spPr>
          <a:xfrm>
            <a:off x="1481507" y="8348133"/>
            <a:ext cx="3814301" cy="922867"/>
          </a:xfrm>
          <a:prstGeom prst="rect">
            <a:avLst/>
          </a:prstGeom>
          <a:ln w="12700">
            <a:miter lim="400000"/>
          </a:ln>
        </p:spPr>
        <p:txBody>
          <a:bodyPr lIns="0" tIns="0" rIns="0" bIns="0" anchor="ctr"/>
          <a:lstStyle/>
          <a:p>
            <a:pPr lvl="0">
              <a:defRPr sz="2400">
                <a:solidFill>
                  <a:srgbClr val="FFFFFF"/>
                </a:solidFill>
              </a:defRPr>
            </a:pPr>
          </a:p>
        </p:txBody>
      </p:sp>
      <p:sp>
        <p:nvSpPr>
          <p:cNvPr id="78" name="Shape 78">
            <a:hlinkClick r:id="rId5" invalidUrl="" action="ppaction://hlinksldjump" tgtFrame="" tooltip="" history="1" highlightClick="0" endSnd="0"/>
          </p:cNvPr>
          <p:cNvSpPr/>
          <p:nvPr/>
        </p:nvSpPr>
        <p:spPr>
          <a:xfrm>
            <a:off x="1625441" y="2827866"/>
            <a:ext cx="4348163" cy="922868"/>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Once an industry is selected, the user can go back or edit their choice, or go to the next part.</a:t>
            </a:r>
          </a:p>
        </p:txBody>
      </p:sp>
      <p:pic>
        <p:nvPicPr>
          <p:cNvPr id="609" name="Crowd.006.png"/>
          <p:cNvPicPr/>
          <p:nvPr/>
        </p:nvPicPr>
        <p:blipFill>
          <a:blip r:embed="rId2">
            <a:extLst/>
          </a:blip>
          <a:stretch>
            <a:fillRect/>
          </a:stretch>
        </p:blipFill>
        <p:spPr>
          <a:xfrm>
            <a:off x="641091" y="0"/>
            <a:ext cx="5494987" cy="9753601"/>
          </a:xfrm>
          <a:prstGeom prst="rect">
            <a:avLst/>
          </a:prstGeom>
          <a:ln w="12700">
            <a:solidFill/>
            <a:miter lim="400000"/>
          </a:ln>
        </p:spPr>
      </p:pic>
      <p:sp>
        <p:nvSpPr>
          <p:cNvPr id="610" name="Shape 610">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11" name="Shape 611">
            <a:hlinkClick r:id="rId4" invalidUrl="" action="ppaction://hlinksldjump" tgtFrame="" tooltip="" history="1" highlightClick="0" endSnd="0"/>
          </p:cNvPr>
          <p:cNvSpPr/>
          <p:nvPr/>
        </p:nvSpPr>
        <p:spPr>
          <a:xfrm>
            <a:off x="1591838" y="2866164"/>
            <a:ext cx="4305302" cy="960571"/>
          </a:xfrm>
          <a:prstGeom prst="rect">
            <a:avLst/>
          </a:prstGeom>
          <a:ln w="12700">
            <a:miter lim="400000"/>
          </a:ln>
        </p:spPr>
        <p:txBody>
          <a:bodyPr lIns="0" tIns="0" rIns="0" bIns="0" anchor="ctr"/>
          <a:lstStyle/>
          <a:p>
            <a:pPr lvl="0">
              <a:defRPr sz="2400">
                <a:solidFill>
                  <a:srgbClr val="FFFFFF"/>
                </a:solidFill>
              </a:defRPr>
            </a:pPr>
          </a:p>
        </p:txBody>
      </p:sp>
      <p:sp>
        <p:nvSpPr>
          <p:cNvPr id="612" name="Shape 612">
            <a:hlinkClick r:id="rId5" invalidUrl="" action="ppaction://hlinksldjump" tgtFrame="" tooltip="" history="1" highlightClick="0" endSnd="0"/>
          </p:cNvPr>
          <p:cNvSpPr/>
          <p:nvPr/>
        </p:nvSpPr>
        <p:spPr>
          <a:xfrm>
            <a:off x="1511636" y="8293298"/>
            <a:ext cx="3754043" cy="960571"/>
          </a:xfrm>
          <a:prstGeom prst="rect">
            <a:avLst/>
          </a:prstGeom>
          <a:ln w="12700">
            <a:miter lim="400000"/>
          </a:ln>
        </p:spPr>
        <p:txBody>
          <a:bodyPr lIns="0" tIns="0" rIns="0" bIns="0" anchor="ctr"/>
          <a:lstStyle/>
          <a:p>
            <a:pPr lvl="0">
              <a:defRPr sz="2400">
                <a:solidFill>
                  <a:srgbClr val="FFFFFF"/>
                </a:solidFill>
              </a:defRPr>
            </a:pPr>
          </a:p>
        </p:txBody>
      </p:sp>
      <p:sp>
        <p:nvSpPr>
          <p:cNvPr id="613" name="Shape 613">
            <a:hlinkClick r:id="rId6"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
        <p:nvSpPr>
          <p:cNvPr id="614" name="Shape 614">
            <a:hlinkClick r:id="rId7" invalidUrl="" action="ppaction://hlinksldjump" tgtFrame="" tooltip="" history="1" highlightClick="0" endSnd="0"/>
          </p:cNvPr>
          <p:cNvSpPr/>
          <p:nvPr/>
        </p:nvSpPr>
        <p:spPr>
          <a:xfrm>
            <a:off x="1555855" y="4022741"/>
            <a:ext cx="4377269" cy="787401"/>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6" name="Shape 616"/>
          <p:cNvSpPr/>
          <p:nvPr/>
        </p:nvSpPr>
        <p:spPr>
          <a:xfrm>
            <a:off x="6068186" y="1765300"/>
            <a:ext cx="6868136" cy="1193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Next the use selects the Function of the job from a list.</a:t>
            </a:r>
          </a:p>
        </p:txBody>
      </p:sp>
      <p:pic>
        <p:nvPicPr>
          <p:cNvPr id="617" name="Crowd.010.png"/>
          <p:cNvPicPr/>
          <p:nvPr/>
        </p:nvPicPr>
        <p:blipFill>
          <a:blip r:embed="rId2">
            <a:extLst/>
          </a:blip>
          <a:stretch>
            <a:fillRect/>
          </a:stretch>
        </p:blipFill>
        <p:spPr>
          <a:xfrm>
            <a:off x="641091" y="0"/>
            <a:ext cx="5494987" cy="9753601"/>
          </a:xfrm>
          <a:prstGeom prst="rect">
            <a:avLst/>
          </a:prstGeom>
          <a:ln w="12700">
            <a:solidFill/>
            <a:miter lim="400000"/>
          </a:ln>
        </p:spPr>
      </p:pic>
      <p:sp>
        <p:nvSpPr>
          <p:cNvPr id="618" name="Shape 618">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19" name="Shape 619">
            <a:hlinkClick r:id="rId4" invalidUrl="" action="ppaction://hlinksldjump" tgtFrame="" tooltip="" history="1" highlightClick="0" endSnd="0"/>
          </p:cNvPr>
          <p:cNvSpPr/>
          <p:nvPr/>
        </p:nvSpPr>
        <p:spPr>
          <a:xfrm>
            <a:off x="1970259" y="5338233"/>
            <a:ext cx="2836797" cy="663510"/>
          </a:xfrm>
          <a:prstGeom prst="rect">
            <a:avLst/>
          </a:prstGeom>
          <a:ln w="12700">
            <a:miter lim="400000"/>
          </a:ln>
        </p:spPr>
        <p:txBody>
          <a:bodyPr lIns="0" tIns="0" rIns="0" bIns="0" anchor="ctr"/>
          <a:lstStyle/>
          <a:p>
            <a:pPr lvl="0">
              <a:defRPr sz="2400">
                <a:solidFill>
                  <a:srgbClr val="FFFFFF"/>
                </a:solidFill>
              </a:defRPr>
            </a:pPr>
          </a:p>
        </p:txBody>
      </p:sp>
      <p:sp>
        <p:nvSpPr>
          <p:cNvPr id="620" name="Shape 620">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edit the Function, go back to the previous section or go to the next part of the wizard.</a:t>
            </a:r>
          </a:p>
        </p:txBody>
      </p:sp>
      <p:pic>
        <p:nvPicPr>
          <p:cNvPr id="623" name="Crowd.007.png"/>
          <p:cNvPicPr/>
          <p:nvPr/>
        </p:nvPicPr>
        <p:blipFill>
          <a:blip r:embed="rId2">
            <a:extLst/>
          </a:blip>
          <a:stretch>
            <a:fillRect/>
          </a:stretch>
        </p:blipFill>
        <p:spPr>
          <a:xfrm>
            <a:off x="641091" y="0"/>
            <a:ext cx="5494987" cy="9753601"/>
          </a:xfrm>
          <a:prstGeom prst="rect">
            <a:avLst/>
          </a:prstGeom>
          <a:ln w="12700">
            <a:solidFill/>
            <a:miter lim="400000"/>
          </a:ln>
        </p:spPr>
      </p:pic>
      <p:sp>
        <p:nvSpPr>
          <p:cNvPr id="624" name="Shape 624">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25" name="Shape 625">
            <a:hlinkClick r:id="rId4" invalidUrl="" action="ppaction://hlinksldjump" tgtFrame="" tooltip="" history="1" highlightClick="0" endSnd="0"/>
          </p:cNvPr>
          <p:cNvSpPr/>
          <p:nvPr/>
        </p:nvSpPr>
        <p:spPr>
          <a:xfrm>
            <a:off x="1591838" y="2866164"/>
            <a:ext cx="4305302" cy="960571"/>
          </a:xfrm>
          <a:prstGeom prst="rect">
            <a:avLst/>
          </a:prstGeom>
          <a:ln w="12700">
            <a:miter lim="400000"/>
          </a:ln>
        </p:spPr>
        <p:txBody>
          <a:bodyPr lIns="0" tIns="0" rIns="0" bIns="0" anchor="ctr"/>
          <a:lstStyle/>
          <a:p>
            <a:pPr lvl="0">
              <a:defRPr sz="2400">
                <a:solidFill>
                  <a:srgbClr val="FFFFFF"/>
                </a:solidFill>
              </a:defRPr>
            </a:pPr>
          </a:p>
        </p:txBody>
      </p:sp>
      <p:sp>
        <p:nvSpPr>
          <p:cNvPr id="626" name="Shape 626">
            <a:hlinkClick r:id="rId5" invalidUrl="" action="ppaction://hlinksldjump" tgtFrame="" tooltip="" history="1" highlightClick="0" endSnd="0"/>
          </p:cNvPr>
          <p:cNvSpPr/>
          <p:nvPr/>
        </p:nvSpPr>
        <p:spPr>
          <a:xfrm>
            <a:off x="1511636" y="8293298"/>
            <a:ext cx="3754043" cy="960571"/>
          </a:xfrm>
          <a:prstGeom prst="rect">
            <a:avLst/>
          </a:prstGeom>
          <a:ln w="12700">
            <a:miter lim="400000"/>
          </a:ln>
        </p:spPr>
        <p:txBody>
          <a:bodyPr lIns="0" tIns="0" rIns="0" bIns="0" anchor="ctr"/>
          <a:lstStyle/>
          <a:p>
            <a:pPr lvl="0">
              <a:defRPr sz="2400">
                <a:solidFill>
                  <a:srgbClr val="FFFFFF"/>
                </a:solidFill>
              </a:defRPr>
            </a:pPr>
          </a:p>
        </p:txBody>
      </p:sp>
      <p:sp>
        <p:nvSpPr>
          <p:cNvPr id="627" name="Shape 627">
            <a:hlinkClick r:id="rId6"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9" name="Shape 629"/>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Next the user selects the Position, again pulling from a list of choices.</a:t>
            </a:r>
          </a:p>
        </p:txBody>
      </p:sp>
      <p:pic>
        <p:nvPicPr>
          <p:cNvPr id="630" name="Crowd.008.png"/>
          <p:cNvPicPr/>
          <p:nvPr/>
        </p:nvPicPr>
        <p:blipFill>
          <a:blip r:embed="rId2">
            <a:extLst/>
          </a:blip>
          <a:stretch>
            <a:fillRect/>
          </a:stretch>
        </p:blipFill>
        <p:spPr>
          <a:xfrm>
            <a:off x="641091" y="0"/>
            <a:ext cx="5494987" cy="9753601"/>
          </a:xfrm>
          <a:prstGeom prst="rect">
            <a:avLst/>
          </a:prstGeom>
          <a:ln w="12700">
            <a:solidFill/>
            <a:miter lim="400000"/>
          </a:ln>
        </p:spPr>
      </p:pic>
      <p:sp>
        <p:nvSpPr>
          <p:cNvPr id="631" name="Shape 631">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32" name="Shape 632">
            <a:hlinkClick r:id="rId4" invalidUrl="" action="ppaction://hlinksldjump" tgtFrame="" tooltip="" history="1" highlightClick="0" endSnd="0"/>
          </p:cNvPr>
          <p:cNvSpPr/>
          <p:nvPr/>
        </p:nvSpPr>
        <p:spPr>
          <a:xfrm>
            <a:off x="643572" y="2036431"/>
            <a:ext cx="5490172" cy="7629725"/>
          </a:xfrm>
          <a:prstGeom prst="rect">
            <a:avLst/>
          </a:prstGeom>
          <a:ln w="12700">
            <a:miter lim="400000"/>
          </a:ln>
        </p:spPr>
        <p:txBody>
          <a:bodyPr lIns="0" tIns="0" rIns="0" bIns="0" anchor="ctr"/>
          <a:lstStyle/>
          <a:p>
            <a:pPr lvl="0">
              <a:defRPr sz="2400">
                <a:solidFill>
                  <a:srgbClr val="FFFFFF"/>
                </a:solidFill>
              </a:defRPr>
            </a:pPr>
          </a:p>
        </p:txBody>
      </p:sp>
      <p:sp>
        <p:nvSpPr>
          <p:cNvPr id="633" name="Shape 633">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can edit the position, go back to the previous section or to the next part of the wizard.</a:t>
            </a:r>
          </a:p>
        </p:txBody>
      </p:sp>
      <p:pic>
        <p:nvPicPr>
          <p:cNvPr id="636" name="Crowd.009.png"/>
          <p:cNvPicPr/>
          <p:nvPr/>
        </p:nvPicPr>
        <p:blipFill>
          <a:blip r:embed="rId2">
            <a:extLst/>
          </a:blip>
          <a:stretch>
            <a:fillRect/>
          </a:stretch>
        </p:blipFill>
        <p:spPr>
          <a:xfrm>
            <a:off x="641091" y="0"/>
            <a:ext cx="5494987" cy="9753601"/>
          </a:xfrm>
          <a:prstGeom prst="rect">
            <a:avLst/>
          </a:prstGeom>
          <a:ln w="12700">
            <a:solidFill/>
            <a:miter lim="400000"/>
          </a:ln>
        </p:spPr>
      </p:pic>
      <p:sp>
        <p:nvSpPr>
          <p:cNvPr id="637" name="Shape 637">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38" name="Shape 638">
            <a:hlinkClick r:id="rId4" invalidUrl="" action="ppaction://hlinksldjump" tgtFrame="" tooltip="" history="1" highlightClick="0" endSnd="0"/>
          </p:cNvPr>
          <p:cNvSpPr/>
          <p:nvPr/>
        </p:nvSpPr>
        <p:spPr>
          <a:xfrm>
            <a:off x="1511636" y="8293298"/>
            <a:ext cx="3754043" cy="960571"/>
          </a:xfrm>
          <a:prstGeom prst="rect">
            <a:avLst/>
          </a:prstGeom>
          <a:ln w="12700">
            <a:miter lim="400000"/>
          </a:ln>
        </p:spPr>
        <p:txBody>
          <a:bodyPr lIns="0" tIns="0" rIns="0" bIns="0" anchor="ctr"/>
          <a:lstStyle/>
          <a:p>
            <a:pPr lvl="0">
              <a:defRPr sz="2400">
                <a:solidFill>
                  <a:srgbClr val="FFFFFF"/>
                </a:solidFill>
              </a:defRPr>
            </a:pPr>
          </a:p>
        </p:txBody>
      </p:sp>
      <p:sp>
        <p:nvSpPr>
          <p:cNvPr id="639" name="Shape 639">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
        <p:nvSpPr>
          <p:cNvPr id="640" name="Shape 640">
            <a:hlinkClick r:id="rId6" invalidUrl="" action="ppaction://hlinksldjump" tgtFrame="" tooltip="" history="1" highlightClick="0" endSnd="0"/>
          </p:cNvPr>
          <p:cNvSpPr/>
          <p:nvPr/>
        </p:nvSpPr>
        <p:spPr>
          <a:xfrm>
            <a:off x="1587135" y="2834778"/>
            <a:ext cx="4362518" cy="1025196"/>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nvSpPr>
        <p:spPr>
          <a:xfrm>
            <a:off x="6068186" y="946149"/>
            <a:ext cx="6868136" cy="283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user next describes the Rolls and Responsibilities of the position.  This is a large textfield where the user can type a lot of info.</a:t>
            </a:r>
          </a:p>
        </p:txBody>
      </p:sp>
      <p:pic>
        <p:nvPicPr>
          <p:cNvPr id="643" name="Crowd.010.png"/>
          <p:cNvPicPr/>
          <p:nvPr/>
        </p:nvPicPr>
        <p:blipFill>
          <a:blip r:embed="rId2">
            <a:extLst/>
          </a:blip>
          <a:stretch>
            <a:fillRect/>
          </a:stretch>
        </p:blipFill>
        <p:spPr>
          <a:xfrm>
            <a:off x="641091" y="0"/>
            <a:ext cx="5494987" cy="9753601"/>
          </a:xfrm>
          <a:prstGeom prst="rect">
            <a:avLst/>
          </a:prstGeom>
          <a:ln w="12700">
            <a:solidFill/>
            <a:miter lim="400000"/>
          </a:ln>
        </p:spPr>
      </p:pic>
      <p:sp>
        <p:nvSpPr>
          <p:cNvPr id="644" name="Shape 644">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45" name="Shape 645">
            <a:hlinkClick r:id="rId4" invalidUrl="" action="ppaction://hlinksldjump" tgtFrame="" tooltip="" history="1" highlightClick="0" endSnd="0"/>
          </p:cNvPr>
          <p:cNvSpPr/>
          <p:nvPr/>
        </p:nvSpPr>
        <p:spPr>
          <a:xfrm>
            <a:off x="2024366" y="5477668"/>
            <a:ext cx="2728583" cy="482668"/>
          </a:xfrm>
          <a:prstGeom prst="rect">
            <a:avLst/>
          </a:prstGeom>
          <a:ln w="12700">
            <a:miter lim="400000"/>
          </a:ln>
        </p:spPr>
        <p:txBody>
          <a:bodyPr lIns="0" tIns="0" rIns="0" bIns="0" anchor="ctr"/>
          <a:lstStyle/>
          <a:p>
            <a:pPr lvl="0">
              <a:defRPr sz="2400">
                <a:solidFill>
                  <a:srgbClr val="FFFFFF"/>
                </a:solidFill>
              </a:defRPr>
            </a:pPr>
          </a:p>
        </p:txBody>
      </p:sp>
      <p:sp>
        <p:nvSpPr>
          <p:cNvPr id="646" name="Shape 646">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8" name="Shape 648"/>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Likewise, Qualifications  and Requirements allows for a lot of text.</a:t>
            </a:r>
          </a:p>
        </p:txBody>
      </p:sp>
      <p:pic>
        <p:nvPicPr>
          <p:cNvPr id="649" name="Crowd.011.png"/>
          <p:cNvPicPr/>
          <p:nvPr/>
        </p:nvPicPr>
        <p:blipFill>
          <a:blip r:embed="rId2">
            <a:extLst/>
          </a:blip>
          <a:stretch>
            <a:fillRect/>
          </a:stretch>
        </p:blipFill>
        <p:spPr>
          <a:xfrm>
            <a:off x="641091" y="0"/>
            <a:ext cx="5494987" cy="9753601"/>
          </a:xfrm>
          <a:prstGeom prst="rect">
            <a:avLst/>
          </a:prstGeom>
          <a:ln w="12700">
            <a:solidFill/>
            <a:miter lim="400000"/>
          </a:ln>
        </p:spPr>
      </p:pic>
      <p:sp>
        <p:nvSpPr>
          <p:cNvPr id="650" name="Shape 650">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51" name="Shape 651">
            <a:hlinkClick r:id="rId4" invalidUrl="" action="ppaction://hlinksldjump" tgtFrame="" tooltip="" history="1" highlightClick="0" endSnd="0"/>
          </p:cNvPr>
          <p:cNvSpPr/>
          <p:nvPr/>
        </p:nvSpPr>
        <p:spPr>
          <a:xfrm>
            <a:off x="2024366" y="5477668"/>
            <a:ext cx="2728583" cy="482668"/>
          </a:xfrm>
          <a:prstGeom prst="rect">
            <a:avLst/>
          </a:prstGeom>
          <a:ln w="12700">
            <a:miter lim="400000"/>
          </a:ln>
        </p:spPr>
        <p:txBody>
          <a:bodyPr lIns="0" tIns="0" rIns="0" bIns="0" anchor="ctr"/>
          <a:lstStyle/>
          <a:p>
            <a:pPr lvl="0">
              <a:defRPr sz="2400">
                <a:solidFill>
                  <a:srgbClr val="FFFFFF"/>
                </a:solidFill>
              </a:defRPr>
            </a:pPr>
          </a:p>
        </p:txBody>
      </p:sp>
      <p:sp>
        <p:nvSpPr>
          <p:cNvPr id="652" name="Shape 652">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54" name="Crowd.012.png"/>
          <p:cNvPicPr/>
          <p:nvPr/>
        </p:nvPicPr>
        <p:blipFill>
          <a:blip r:embed="rId2">
            <a:extLst/>
          </a:blip>
          <a:stretch>
            <a:fillRect/>
          </a:stretch>
        </p:blipFill>
        <p:spPr>
          <a:xfrm>
            <a:off x="641091" y="0"/>
            <a:ext cx="5494987" cy="9753601"/>
          </a:xfrm>
          <a:prstGeom prst="rect">
            <a:avLst/>
          </a:prstGeom>
          <a:ln w="12700">
            <a:solidFill/>
            <a:miter lim="400000"/>
          </a:ln>
        </p:spPr>
      </p:pic>
      <p:sp>
        <p:nvSpPr>
          <p:cNvPr id="655" name="Shape 655">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56" name="Shape 656">
            <a:hlinkClick r:id="rId4" invalidUrl="" action="ppaction://hlinksldjump" tgtFrame="" tooltip="" history="1" highlightClick="0" endSnd="0"/>
          </p:cNvPr>
          <p:cNvSpPr/>
          <p:nvPr/>
        </p:nvSpPr>
        <p:spPr>
          <a:xfrm>
            <a:off x="1997511" y="5293585"/>
            <a:ext cx="2782293" cy="787401"/>
          </a:xfrm>
          <a:prstGeom prst="rect">
            <a:avLst/>
          </a:prstGeom>
          <a:ln w="12700">
            <a:miter lim="400000"/>
          </a:ln>
        </p:spPr>
        <p:txBody>
          <a:bodyPr lIns="0" tIns="0" rIns="0" bIns="0" anchor="ctr"/>
          <a:lstStyle/>
          <a:p>
            <a:pPr lvl="0">
              <a:defRPr sz="2400">
                <a:solidFill>
                  <a:srgbClr val="FFFFFF"/>
                </a:solidFill>
              </a:defRPr>
            </a:pPr>
          </a:p>
        </p:txBody>
      </p:sp>
      <p:sp>
        <p:nvSpPr>
          <p:cNvPr id="657" name="Shape 657">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
        <p:nvSpPr>
          <p:cNvPr id="658" name="Shape 658"/>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Finally Employer Introduction allows the user to  write a brief description about the employer.</a:t>
            </a:r>
          </a:p>
        </p:txBody>
      </p:sp>
    </p:spTree>
  </p:cSld>
  <p:clrMapOvr>
    <a:masterClrMapping/>
  </p:clrMapOvr>
  <p:transition spd="med" advClick="1"/>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nvSpPr>
        <p:spPr>
          <a:xfrm>
            <a:off x="6068186" y="1492249"/>
            <a:ext cx="6868136" cy="1739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This is the screen where the user can attach an external URL to the job posting, this is optional.</a:t>
            </a:r>
          </a:p>
        </p:txBody>
      </p:sp>
      <p:pic>
        <p:nvPicPr>
          <p:cNvPr id="661" name="Crowd.013.png"/>
          <p:cNvPicPr/>
          <p:nvPr/>
        </p:nvPicPr>
        <p:blipFill>
          <a:blip r:embed="rId2">
            <a:extLst/>
          </a:blip>
          <a:stretch>
            <a:fillRect/>
          </a:stretch>
        </p:blipFill>
        <p:spPr>
          <a:xfrm>
            <a:off x="641091" y="0"/>
            <a:ext cx="5494987" cy="9753601"/>
          </a:xfrm>
          <a:prstGeom prst="rect">
            <a:avLst/>
          </a:prstGeom>
          <a:ln w="12700">
            <a:solidFill/>
            <a:miter lim="400000"/>
          </a:ln>
        </p:spPr>
      </p:pic>
      <p:sp>
        <p:nvSpPr>
          <p:cNvPr id="662" name="Shape 662">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63" name="Shape 663">
            <a:hlinkClick r:id="rId4" invalidUrl="" action="ppaction://hlinksldjump" tgtFrame="" tooltip="" history="1" highlightClick="0" endSnd="0"/>
          </p:cNvPr>
          <p:cNvSpPr/>
          <p:nvPr/>
        </p:nvSpPr>
        <p:spPr>
          <a:xfrm>
            <a:off x="711305" y="5417475"/>
            <a:ext cx="2633863" cy="663510"/>
          </a:xfrm>
          <a:prstGeom prst="rect">
            <a:avLst/>
          </a:prstGeom>
          <a:ln w="12700">
            <a:miter lim="400000"/>
          </a:ln>
        </p:spPr>
        <p:txBody>
          <a:bodyPr lIns="0" tIns="0" rIns="0" bIns="0" anchor="ctr"/>
          <a:lstStyle/>
          <a:p>
            <a:pPr lvl="0">
              <a:defRPr sz="2400">
                <a:solidFill>
                  <a:srgbClr val="FFFFFF"/>
                </a:solidFill>
              </a:defRPr>
            </a:pPr>
          </a:p>
        </p:txBody>
      </p:sp>
      <p:sp>
        <p:nvSpPr>
          <p:cNvPr id="664" name="Shape 664">
            <a:hlinkClick r:id="rId4" invalidUrl="" action="ppaction://hlinksldjump" tgtFrame="" tooltip="" history="1" highlightClick="0" endSnd="0"/>
          </p:cNvPr>
          <p:cNvSpPr/>
          <p:nvPr/>
        </p:nvSpPr>
        <p:spPr>
          <a:xfrm>
            <a:off x="3429105" y="5417475"/>
            <a:ext cx="2633863" cy="663510"/>
          </a:xfrm>
          <a:prstGeom prst="rect">
            <a:avLst/>
          </a:prstGeom>
          <a:ln w="12700">
            <a:miter lim="400000"/>
          </a:ln>
        </p:spPr>
        <p:txBody>
          <a:bodyPr lIns="0" tIns="0" rIns="0" bIns="0" anchor="ctr"/>
          <a:lstStyle/>
          <a:p>
            <a:pPr lvl="0">
              <a:defRPr sz="2400">
                <a:solidFill>
                  <a:srgbClr val="FFFFFF"/>
                </a:solidFill>
              </a:defRPr>
            </a:pPr>
          </a:p>
        </p:txBody>
      </p:sp>
      <p:sp>
        <p:nvSpPr>
          <p:cNvPr id="665" name="Shape 665">
            <a:hlinkClick r:id="rId5" invalidUrl="" action="ppaction://hlinksldjump" tgtFrame="" tooltip="" history="1" highlightClick="0" endSnd="0"/>
          </p:cNvPr>
          <p:cNvSpPr/>
          <p:nvPr/>
        </p:nvSpPr>
        <p:spPr>
          <a:xfrm>
            <a:off x="5185469" y="49245"/>
            <a:ext cx="894227" cy="663510"/>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7" name="Shape 667"/>
          <p:cNvSpPr/>
          <p:nvPr/>
        </p:nvSpPr>
        <p:spPr>
          <a:xfrm>
            <a:off x="6068186" y="1219200"/>
            <a:ext cx="6868136" cy="2286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lstStyle>
          <a:p>
            <a:pPr lvl="0">
              <a:defRPr sz="1800"/>
            </a:pPr>
            <a:r>
              <a:rPr sz="3600"/>
              <a:t>The job has been created but not posted yet, giving the user a chance to review the job, and make edits before posting.</a:t>
            </a:r>
          </a:p>
        </p:txBody>
      </p:sp>
      <p:pic>
        <p:nvPicPr>
          <p:cNvPr id="668" name="Crowd.014.png"/>
          <p:cNvPicPr/>
          <p:nvPr/>
        </p:nvPicPr>
        <p:blipFill>
          <a:blip r:embed="rId2">
            <a:extLst/>
          </a:blip>
          <a:stretch>
            <a:fillRect/>
          </a:stretch>
        </p:blipFill>
        <p:spPr>
          <a:xfrm>
            <a:off x="641091" y="0"/>
            <a:ext cx="5494987" cy="9753601"/>
          </a:xfrm>
          <a:prstGeom prst="rect">
            <a:avLst/>
          </a:prstGeom>
          <a:ln w="12700">
            <a:solidFill/>
            <a:miter lim="400000"/>
          </a:ln>
        </p:spPr>
      </p:pic>
      <p:sp>
        <p:nvSpPr>
          <p:cNvPr id="669" name="Shape 669">
            <a:hlinkClick r:id="rId3" invalidUrl="" action="ppaction://hlinksldjump" tgtFrame="" tooltip="" history="1" highlightClick="0" endSnd="0"/>
          </p:cNvPr>
          <p:cNvSpPr/>
          <p:nvPr/>
        </p:nvSpPr>
        <p:spPr>
          <a:xfrm>
            <a:off x="685641" y="-80434"/>
            <a:ext cx="617207" cy="787401"/>
          </a:xfrm>
          <a:prstGeom prst="rect">
            <a:avLst/>
          </a:prstGeom>
          <a:ln w="12700">
            <a:miter lim="400000"/>
          </a:ln>
        </p:spPr>
        <p:txBody>
          <a:bodyPr lIns="0" tIns="0" rIns="0" bIns="0" anchor="ctr"/>
          <a:lstStyle/>
          <a:p>
            <a:pPr lvl="0">
              <a:defRPr sz="2400">
                <a:solidFill>
                  <a:srgbClr val="FFFFFF"/>
                </a:solidFill>
              </a:defRPr>
            </a:pPr>
          </a:p>
        </p:txBody>
      </p:sp>
      <p:sp>
        <p:nvSpPr>
          <p:cNvPr id="670" name="Shape 670">
            <a:hlinkClick r:id="rId4" invalidUrl="" action="ppaction://hlinksldjump" tgtFrame="" tooltip="" history="1" highlightClick="0" endSnd="0"/>
          </p:cNvPr>
          <p:cNvSpPr/>
          <p:nvPr/>
        </p:nvSpPr>
        <p:spPr>
          <a:xfrm>
            <a:off x="745172" y="2977422"/>
            <a:ext cx="5286972" cy="510647"/>
          </a:xfrm>
          <a:prstGeom prst="rect">
            <a:avLst/>
          </a:prstGeom>
          <a:ln w="12700">
            <a:miter lim="400000"/>
          </a:ln>
        </p:spPr>
        <p:txBody>
          <a:bodyPr lIns="0" tIns="0" rIns="0" bIns="0" anchor="ctr"/>
          <a:lstStyle/>
          <a:p>
            <a:pPr lvl="0">
              <a:defRPr sz="2400">
                <a:solidFill>
                  <a:srgbClr val="FFFFFF"/>
                </a:solidFill>
              </a:defRPr>
            </a:pPr>
          </a:p>
        </p:txBody>
      </p:sp>
      <p:sp>
        <p:nvSpPr>
          <p:cNvPr id="671" name="Shape 671">
            <a:hlinkClick r:id="rId5" invalidUrl="" action="ppaction://hlinksldjump" tgtFrame="" tooltip="" history="1" highlightClick="0" endSnd="0"/>
          </p:cNvPr>
          <p:cNvSpPr/>
          <p:nvPr/>
        </p:nvSpPr>
        <p:spPr>
          <a:xfrm>
            <a:off x="648036" y="3585831"/>
            <a:ext cx="5481243" cy="2753190"/>
          </a:xfrm>
          <a:prstGeom prst="rect">
            <a:avLst/>
          </a:prstGeom>
          <a:ln w="12700">
            <a:miter lim="400000"/>
          </a:ln>
        </p:spPr>
        <p:txBody>
          <a:bodyPr lIns="0" tIns="0" rIns="0" bIns="0" anchor="ctr"/>
          <a:lstStyle/>
          <a:p>
            <a:pPr lvl="0">
              <a:defRPr sz="2400">
                <a:solidFill>
                  <a:srgbClr val="FFFFFF"/>
                </a:solidFill>
              </a:defRPr>
            </a:pPr>
          </a:p>
        </p:txBody>
      </p:sp>
      <p:sp>
        <p:nvSpPr>
          <p:cNvPr id="672" name="Shape 672">
            <a:hlinkClick r:id="rId6" invalidUrl="" action="ppaction://hlinksldjump" tgtFrame="" tooltip="" history="1" highlightClick="0" endSnd="0"/>
          </p:cNvPr>
          <p:cNvSpPr/>
          <p:nvPr/>
        </p:nvSpPr>
        <p:spPr>
          <a:xfrm>
            <a:off x="648036" y="6794698"/>
            <a:ext cx="5481243" cy="2753189"/>
          </a:xfrm>
          <a:prstGeom prst="rect">
            <a:avLst/>
          </a:prstGeom>
          <a:ln w="12700">
            <a:miter lim="400000"/>
          </a:ln>
        </p:spPr>
        <p:txBody>
          <a:bodyPr lIns="0" tIns="0" rIns="0" bIns="0" anchor="ctr"/>
          <a:lstStyle/>
          <a:p>
            <a:pPr lvl="0">
              <a:defRPr sz="2400">
                <a:solidFill>
                  <a:srgbClr val="FFFFFF"/>
                </a:solidFill>
              </a:defRPr>
            </a:pPr>
          </a:p>
        </p:txBody>
      </p:sp>
      <p:sp>
        <p:nvSpPr>
          <p:cNvPr id="673" name="Shape 673">
            <a:hlinkClick r:id="rId7" invalidUrl="" action="ppaction://hlinksldjump" tgtFrame="" tooltip="" history="1" highlightClick="0" endSnd="0"/>
          </p:cNvPr>
          <p:cNvSpPr/>
          <p:nvPr/>
        </p:nvSpPr>
        <p:spPr>
          <a:xfrm>
            <a:off x="745171" y="750689"/>
            <a:ext cx="5286972" cy="1642600"/>
          </a:xfrm>
          <a:prstGeom prst="rect">
            <a:avLst/>
          </a:prstGeom>
          <a:ln w="12700">
            <a:miter lim="400000"/>
          </a:ln>
        </p:spPr>
        <p:txBody>
          <a:bodyPr lIns="0" tIns="0" rIns="0" bIns="0" anchor="ctr"/>
          <a:lstStyle/>
          <a:p>
            <a:pPr lvl="0">
              <a:defRPr sz="2400">
                <a:solidFill>
                  <a:srgbClr val="FFFFFF"/>
                </a:solidFill>
              </a:defRPr>
            </a:pPr>
          </a:p>
        </p:txBody>
      </p:sp>
      <p:sp>
        <p:nvSpPr>
          <p:cNvPr id="674" name="Shape 674">
            <a:hlinkClick r:id="rId8" invalidUrl="" action="ppaction://hlinksldjump" tgtFrame="" tooltip="" history="1" highlightClick="0" endSnd="0"/>
          </p:cNvPr>
          <p:cNvSpPr/>
          <p:nvPr/>
        </p:nvSpPr>
        <p:spPr>
          <a:xfrm>
            <a:off x="5291771" y="31022"/>
            <a:ext cx="803608" cy="564489"/>
          </a:xfrm>
          <a:prstGeom prst="rect">
            <a:avLst/>
          </a:prstGeom>
          <a:ln w="12700">
            <a:miter lim="400000"/>
          </a:ln>
        </p:spPr>
        <p:txBody>
          <a:bodyPr lIns="0" tIns="0" rIns="0" bIns="0" anchor="ctr"/>
          <a:lstStyle/>
          <a:p>
            <a:pPr lvl="0">
              <a:defRPr sz="2400">
                <a:solidFill>
                  <a:srgbClr val="FFFFFF"/>
                </a:solidFill>
              </a:defRPr>
            </a:pP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